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история о труде, терпении и важном деле.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27. Н. Носов «Ступеньки»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— писатель для детей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писал о детях так, что их радости, ошибки и находки становятся понятными каждому. Его рассказы учат замечать характер героев через обычные поступки и добрый юмор.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этот рассказ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берутся за простую работу: им нужно покрасить ступеньки. Сначала всё кажется лёгким и даже интересным, потому что дело начинается быстро и бодро.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вскоре работа перестаёт радовать. Герои устают, начинают раздражаться и понимают, что даже маленькое поручение требует времени, внимания и терпения.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смешные моменты, однако за ними скрыт серьёзный вывод: любое дело становится по-настоящему хорошим только тогда, когда его доводят до конца.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 их характеры через поступки, а не через длинные объяснения. Поэтому читателю легко сравнить героев и увидеть, как по-разному люди ведут себя в одной ситуации.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Вова и Петя — обычные мальчики, которые вместе взялись за дело. Их поведение сразу становится заметным: один торопится, другой старается работать более аккуратно и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красить ступеньки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краска делает деревянные ступеньки аккуратными и заметными. Даже простая лестница сразу выглядит ухоженной и приятной.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Покраска помогает сохранить дерево и уберечь его от быстрого износа. Так обычная работа становится полезной и нужной.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спешить, можно сделать работу неровно или пропустить часть ступеньки. Рассказ учит не торопиться и действовать последовательно.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 требует собранности: важно не испачкаться и не отвлекаться. Тогда результат получается лучше и радует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Н. Носова «Ступеньки».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рассказе смешного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то, что обычная покраска ступенек кажется мальчикам почти настоящим испытанием. Простое дело вдруг выглядит очень важным и трудным.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возникает из-за их быстрых жалоб и усталости. Читатель видит, как серьёзно герои относятся к совсем маленькой работе, и улыбается.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детали помогают лучше запомнить рассказ. Он читается легко, потому что смешное в нём соединено с понятной жизненной ситуацией.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переживают герои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мальчики радуются: им интересно начать дело и помочь. В этот момент работа кажется простой, а настроение — бодрым и уверенным.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усталость. Становится скучно, хочется отвлечься и быстрее закончить, хотя ступеньки ещё не покрашены до конца.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недовольство. Герои начинают жаловаться друг другу, потому что понимают: труд требует больше сил, чем они ожидали.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важное осознание. Мальчики видят, что терпение и старание нужны даже тогда, когда дело кажется совсем маленьким.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узнать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видно 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берётся за дело спокойно и аккуратно, это сразу заметно. Он не обещает лишнего, а просто работает, стараясь сделать всё хорошо. По таким поступкам легко понять, что ему можно доверять.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терпение важнее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работа надоедает, одни продолжают трудиться, а другие быстро сдаются. Именно в этот момент характер становится особенно заметным. Рассказ показывает: труд раскрывает человека лучше любых слов и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совершают мальчики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берутся за дело с желанием закончить всё быстро. Им кажется, что покраска ступенек займёт совсем немного времени.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продолжается, мальчики начинают уставать и жаловаться. Торопливость мешает им спокойно выполнять поручение.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ясно: любое дело требует порядка, терпения и старания. Начатую работу нужно доводить до конца.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правильному выводу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рассказе Н. Носова «Ступеньки»: от желания быстро закончить дело до понимания, что начатую работу нужно доводить до конца.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61517"/>
            <a:ext cx="198300" cy="176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героев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по-детски, поэтому их настроение сразу видно. По словам легко понять, кто торопится, а кто начинает сердиться и терять терпение.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осуждает героев строго, а мягко подшучивает над их поведением. Из-за этого рассказ читается легко, а ошибки мальчиков запоминаются особенно хорошо.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вместо длинных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 характер через то, что мальчики делают во время работы. Читатель сам замечает: один старается держаться спокойнее, другой быстрее устает от дела.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домашняя работа, кисточка и ступеньки делают историю очень близкой школьнику. Из знакомой ситуации вырастает понятный вывод о труде, аккуратности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читать и запоминать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работа — один понятный сюжет
</a:t>
            </a:r>
            <a:pPr algn="ctr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сложных событий и длинных объяснений. Есть обычное дело, которое сразу понятно ребёнку: надо красить ступеньки. Поэтому читатель легко следит за происходящим и быстро запоминает, что случилось с мальчиками.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трудности становятся яркой картинкой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представить, как простая работа вдруг кажется очень тяжёлой. Мальчики устают, капризничают и спорят, а читателю это легко увидеть. Такая живая сцена остаётся в памяти надолго, потому что в ней есть движение и эмоции.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ясно и без лишних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удобен для чтения вслух в первом классе. В нём мало действующих лиц, короткие фразы и ясный конец, поэтому смысл не теряется. Ребёнок быстро понимает, о чём рассказ, и легко пересказывает его своими словами.
</a:t>
            </a:r>
            <a:endParaRPr lang="en-US" sz="10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стоят два героя, и через их поведение особенно ясно виден урок о труде, терпении и ответственности.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Н. Носова «Ступеньки»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мальчикам нужно было понять, что даже простое дело легче выполнить вместе, спокойно и до конца.
</a:t>
            </a:r>
            <a:endParaRPr lang="en-US" sz="1875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особенно важны в рассказе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труде помогают понять, что перед героями не игра, а настоящая работа. Они подчеркивают серьёзность простого дела и учат относиться к нему внимательно.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со ступеньками и краской, делает картину очень конкретной. Ребёнок легко представляет кисточку, движение и результат, который нужно аккуратно завершить.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 усталости и раздражении показывают, как меняется настроение мальчиков. Через них видно, что труд требует не только сил, но и терпения.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о старании и завершении дела несут главный смысл рассказа. Они напоминают, что хороший результат появляется тогда, когда человек не бросает работу на полпути.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отвлекаться и делать всё по порядку, результат получается лучше и быстрее радует всех. Рассказ помогает школьнику увидеть: даже обычное поручение становится полезным, когда его выполняют спокойно и до конца.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дети тоже получают маленькие поручения: убрать игрушки, сложить тетради, полить цветы. Такие дела кажутся простыми, но требуют аккуратности и внимания, как работа героев рассказа.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справиться с делом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порядок работы, который помогает выполнить любое простое поручение в школе и дома.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Н. Носова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не бояться труда и спокойно выполнять даже простое поручение. Если работать внимательно, дело получается лучше, а человек чувствует уверенность в своих силах.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аккуратность и терпение важны не меньше, чем желание помочь. Торопливость мешает, а умение доводить начатое до конца делает помощника надёжным.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история превращается в маленький жизненный урок. Читатель понимает, что хорошее отношение к делу видно не по словам, а по тому, как человек действует.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Вова и Петя: вывод по героям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Вове трудно удержаться от спешки, и это сразу видно в его поведении. Он быстро устает и начинает раздражаться, хотя работа ещё не закончена.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тоже проходит через усталость и недовольство, но вместе с этим получает важный урок. Оба мальчика понимают: труд требует терпения, а начатое дело нужно завершать.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остаётся с читателем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Н. Носова «Ступеньки» учит работать спокойно, аккуратно и до конца. Его смешные герои помогают понять: маленькое дело тоже воспитывает характер.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2026-05-21T16:34:01Z</dcterms:created>
  <dcterms:modified xsi:type="dcterms:W3CDTF">2026-05-21T16:34:01Z</dcterms:modified>
</cp:coreProperties>
</file>