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Зубы и пищеварение у подростков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строение зубов, их функции и роль пищеварения в организме подростков.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взгляд на изучение зубов и пищеварения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знание о зубах и пищеварении возникло в античности у Гиппократа и Галена. Позже микроскопическая техника раскрыла сложность тканей рта и желудка. Современные исследования учитывают влияние питания и образа жизни подростков.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3790" y="1616870"/>
            <a:ext cx="2666982" cy="27895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и количество зубов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зрелом возрасте у человека 32 постоянных зуба, включая резцы, клыки, премоляры и моляры. Каждый тип имеет уникальную форму и функции, приспособленные к обработке пищи.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426609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зуба и его ткани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 состоит из коронки, шейки и корня. Коронка покрыта эмалью — самой твёрдой тканью организма, под которой находится дентин и пульпа с сосудами и нервами.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зубов и их ткани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зубов и их функции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Резцы предназначены для откусывания и разрезания пищи, обеспечивая первичный контакт с едой и её деление на удобные для жевания куски.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Клыки помогают разрывать волокна и удерживать пищу, играя важную роль при пережёвывании жестких продуктов и мяса.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Премоляры служат для измельчения и растирания пищи, подготавливая её для дальнейшего переваривания во рту и желудке.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Моляры выполняют функцию тщательного перетирания и раздавливания твёрдой пищи, облегчая последующий химический процесс в пищеварении.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247969"/>
            <a:ext cx="5182677" cy="180631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молочных и постоянных зубов у детей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отличия по числу, возрасту прорезывания и функциям молочных и постоянных зубов.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Молочные зубы служат временно, постепенно заменяясь на постоянные к 12-13 годам для полноценного пищеварения.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стоматологическая ассоциация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и роль слюны в пищеварении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Слюна состоит на 99% из воды и содержит ферменты, например амилозу и лизоцим, которые начинают расщеплять крахмал и подавляют рост бактерий в ротовой полости.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ферментов, слюна увлажняет пищу, облегчая глотание, а также поддерживает кислотно-щелочной баланс, защищая слизистую оболочку от повреждений.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Жевание дробит пищу, увеличивает её площадь соприкосновения с ферментами, облегчая дальнейшее переваривание.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количество жевательных движений на один кусок — 15-20, что способствует качественному измельчению и стимулирует выделение слюны.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Тщательное пережёвывание снижает нагрузку на желудок и кишечник, улучшая общее пищеварение и усвоение питательных веществ.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0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Физиология жевания: механическая переработка пищевого материала
</a:t>
            </a:r>
            <a:endParaRPr lang="en-US" sz="2303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пищеварения в ротовой полости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обработки пищи от приёма до глотания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языка и его роль в пищеварении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состоит из поперечно-полосатых мышц с поверхностью, покрытой слизистой оболочкой и вкусовыми сосочками, которые воспринимают основные вкусы: сладкий, солёный, кислый и горький.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перемешивает пищу, формирует пищевой комок, обеспечивает чувствительность, что помогает обнаруживать нежелательные или испорченные продукты для безопасности организма.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фермент слюны — амилаза (птиалин), начинает расщеплять сложные углеводы на мальтозу и декстрины прямо во рту.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Оптимальная температура действия амилазы — 36-37°С, а кислотно-щелочной баланс ротовой полости — почти нейтральный, что обеспечивает эффективную ферментативную активность.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ферментов зависит от тесного контакта слюны с пищей во время жевания, что важно для качественного пищеварения с самого начала.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Ферментативная активность ротовой полости
</a:t>
            </a:r>
            <a:endParaRPr lang="en-US" sz="259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2" y="366525"/>
            <a:ext cx="3474277" cy="440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2994" y="2608740"/>
            <a:ext cx="1629512" cy="14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8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процесса глотания
</a:t>
            </a:r>
            <a:pPr algn="l" indent="0" marL="0">
              <a:lnSpc>
                <a:spcPct val="90000"/>
              </a:lnSpc>
              <a:buNone/>
            </a:pPr>
            <a:r>
              <a:rPr lang="en-US" sz="453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Глотание состоит из трёх этапов: ротовой, глоточной и пищеводной. Ротовая стадия — добровольная и контролируемая, остальные две проходят рефлекторно. Этот процесс обеспечивает безопасное и эффективное перемещение пищи.
</a:t>
            </a:r>
            <a:endParaRPr lang="en-US" sz="1088" dirty="0"/>
          </a:p>
        </p:txBody>
      </p:sp>
      <p:sp>
        <p:nvSpPr>
          <p:cNvPr id="6" name="Text 1"/>
          <p:cNvSpPr txBox="1"/>
          <p:nvPr/>
        </p:nvSpPr>
        <p:spPr>
          <a:xfrm>
            <a:off x="6570833" y="2608740"/>
            <a:ext cx="1629512" cy="14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7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дыхательных путей и продвижение пищи
</a:t>
            </a:r>
            <a:pPr algn="l" indent="0" marL="0">
              <a:lnSpc>
                <a:spcPct val="90000"/>
              </a:lnSpc>
              <a:buNone/>
            </a:pPr>
            <a:r>
              <a:rPr lang="en-US" sz="448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глотания мягкое небо поднимается, закрывая носоглотку, а надгортанник опускается, защищая дыхательные пути. Мышцы пищевода создают перистальтические волны, продвигая пищу дальше к желудку.
</a:t>
            </a:r>
            <a:endParaRPr lang="en-US" sz="1076" dirty="0"/>
          </a:p>
        </p:txBody>
      </p:sp>
      <p:sp>
        <p:nvSpPr>
          <p:cNvPr id="7" name="Text 2"/>
          <p:cNvSpPr txBox="1"/>
          <p:nvPr/>
        </p:nvSpPr>
        <p:spPr>
          <a:xfrm>
            <a:off x="3967975" y="788319"/>
            <a:ext cx="4765682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глотания: этапы и анатомические особенности
</a:t>
            </a:r>
            <a:endParaRPr lang="en-US" sz="2590" dirty="0"/>
          </a:p>
        </p:txBody>
      </p:sp>
      <p:sp>
        <p:nvSpPr>
          <p:cNvPr id="8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4597" y="1621350"/>
            <a:ext cx="2729105" cy="2780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пищи в пищеводе после глотания
</a:t>
            </a:r>
            <a:endParaRPr lang="en-US" sz="2590" dirty="0"/>
          </a:p>
        </p:txBody>
      </p:sp>
      <p:sp>
        <p:nvSpPr>
          <p:cNvPr id="6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6167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глотания пища движется по пищеводу длиной около 25–30 см благодаря ритмичным мышечным сокращениям — перистальтике. Перемещение твердой пищи занимает 6–8 секунд, что обеспечивает плавный переход.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24775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Жидкости проходят по пищеводу быстро — за 1–2 секунды. Стенки пищевода обычно сомкнуты, открываясь только при глотании, чтобы предотвратить попадание воздуха и поддерживать давление внутри.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21775" y="698179"/>
            <a:ext cx="5286080" cy="675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желудка и функциональные слои
</a:t>
            </a:r>
            <a:endParaRPr lang="en-US" sz="2956" dirty="0"/>
          </a:p>
        </p:txBody>
      </p:sp>
      <p:sp>
        <p:nvSpPr>
          <p:cNvPr id="4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21775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Желудок имеет форму мешка с объёмом у подростков примерно 1–1,5 литра, что позволяет временно накапливать пищу для последующей обработки.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335279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Слизистая оболочка содержит железы, вырабатывающие желудочный сок и слизь, которые обеспечивают химическое расщепление и защиту стенок желудка.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629603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оболочка из трёх слоёв способствует тщательному перемешиванию пищи и её продвижению дальше по пищеварительному тракту. Внутренняя поверхность с складками увеличивает площадь для работы.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1084"/>
            <a:ext cx="3984975" cy="2272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170" y="1349897"/>
            <a:ext cx="3975525" cy="22750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177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соляной кислоты в пищеварении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Соляная кислота в желудочном соке создаёт кислотную среду, необходимую для уничтожения бактерий и активации ферментов. Она способствует началу расщепления белков, что важно для эффективного пищеварения.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76851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и слизь желудочного сока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Пепсин расщепляет белки до пептидов, а липаза помогает переваривать жиры. Слизь защищает слизистую оболочку желудка от воздействия кислоты, предотвращая повреждения и развитие язв.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желудочного сока и его функции
</a:t>
            </a:r>
            <a:endParaRPr lang="en-US" sz="2546" dirty="0"/>
          </a:p>
        </p:txBody>
      </p:sp>
      <p:sp>
        <p:nvSpPr>
          <p:cNvPr id="10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длительность переваривания влияет состав пищи и индивидуальные особенности желудочного сока у подростков.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перевариваются быстрее всего, а мясо требует значительно больше времени, что учитывается при составлении рационов.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43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диаграмма: скорость расщепления различных продуктов в желудке
</a:t>
            </a:r>
            <a:endParaRPr lang="en-US" sz="2643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гастроэнтерологическая ассоциация, 2023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Физиологическая роль желудка в пищеварении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Желудок накапливает пищу, что позволяет постепенную её обработку и предотвращает перегрузку кишечника.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Мышечные сокращения перемешивают пищу с желудочным соком, обеспечивая качественное химическое расщепление.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69346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Образуется химус — полужидкая масса, удобная для дальнейшего переваривания в кишечнике.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4842094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Желудок контролирует поступление химуса в двенадцатиперстную кишку и защищает организм от патогенов благодаря кислотной среде.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1379483"/>
            <a:ext cx="4038246" cy="21532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1673" y="1379483"/>
            <a:ext cx="4038246" cy="21532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73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секреции желудочного сока: рефлексы и гормоны
</a:t>
            </a:r>
            <a:endParaRPr lang="en-US" sz="2473" dirty="0"/>
          </a:p>
        </p:txBody>
      </p:sp>
      <p:sp>
        <p:nvSpPr>
          <p:cNvPr id="8" name="Text 1"/>
          <p:cNvSpPr txBox="1"/>
          <p:nvPr/>
        </p:nvSpPr>
        <p:spPr>
          <a:xfrm>
            <a:off x="422000" y="3664599"/>
            <a:ext cx="4038300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Рефлекторная фаза секреции желудочного сока
</a:t>
            </a:r>
            <a:pPr algn="ctr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Восприятие вида, запаха и вкуса пищи включает нервные пути, стимулирующие выделение желудочного сока еще до приёма еды для подготовки пищеварительной системы.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651672" y="3664599"/>
            <a:ext cx="4038300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Гормональная регуляция гастрической секреции
</a:t>
            </a:r>
            <a:pPr algn="ctr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попадании пищи в желудок механическое раздражение и выделение гормона гастрина усиливают выработку сока, адаптируя состав и объём секрета к характеристикам пищи.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112" y="1728529"/>
            <a:ext cx="485400" cy="4314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5404" y="1716712"/>
            <a:ext cx="398213" cy="45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262" y="3327084"/>
            <a:ext cx="455100" cy="45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01811" y="3338900"/>
            <a:ext cx="485400" cy="4314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316325" y="1363912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чистка зубов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Чистите зубы минимум дважды в день щёткой с мягкой щетиной, чтобы эффективно удалять налёт и предотвращать кариес.
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5453500" y="1363912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зубной нити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Зубная нить помогает удалять остатки пищи и налёт между зубами, куда не достаёт щётка, снижая риск заболеваний.
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1316325" y="2974284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сладких перекусов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Минимизируйте употребление сладостей и газированных напитков, которые способствуют развитию кариеса и нарушают микрофлору рта.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53500" y="2974284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посещение стоматолога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Посещайте стоматолога не реже двух раз в год для профилактического осмотра и своевременного лечения зубов и десен.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правила гигиены рта для подростков
</a:t>
            </a:r>
            <a:endParaRPr lang="en-US" sz="270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686" y="1616875"/>
            <a:ext cx="2680727" cy="2789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1313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Питательные вещества, такие как кальций, витамины D, C и фосфор, укрепляют зубную эмаль и дентин, повышая сопротивляемость к заболеваниям.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6259922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Сбалансированный рацион с оптимальным соотношением белков, жиров и углеводов поддерживает работу пищеварительных желез и снижает риск развития кариеса.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питания для здоровья ротовой полости и пищеварения
</a:t>
            </a:r>
            <a:endParaRPr lang="en-US" sz="2540" dirty="0"/>
          </a:p>
        </p:txBody>
      </p:sp>
      <p:sp>
        <p:nvSpPr>
          <p:cNvPr id="8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выводы о здоровье зубов и пищеварении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ротовой полости, правильное питание и понимание процессов пищеварения в подростковом возрасте закладывают основу крепкого здоровья и высокого качества жизни.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2026-05-09T05:58:01Z</dcterms:created>
  <dcterms:modified xsi:type="dcterms:W3CDTF">2026-05-09T05:58:01Z</dcterms:modified>
</cp:coreProperties>
</file>