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практика в 1–4 классах: зачем нужен курс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понятно, вежливо и по делу каждый день.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помогает ребёнку понимать задания, задавать вопросы и объяснять свои ответы на уроках. Она нужна не только на русском языке, но и на математике, чтении и окружающем мире — везде, где важно мыслить вслух.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устная речь важна в начальной школе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854" y="2335470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13150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35470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64742" y="2293800"/>
            <a:ext cx="363825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курса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понимаем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внимательно слушать речь учителя и одноклассников, выделять главное и удерживать последовательность событий. Это основа для ответа, пересказа и участия в беседе без лишней путаницы.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монолог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тренируется задавать вопросы, отвечать полным предложением и говорить о предмете или событии связно. Так речь становится не обрывочной, а понятной собеседнику.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 пересказ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школьники описывают картинки, игрушки, животных и знакомые ситуации, а затем пересказывают небольшие тексты. Это помогает замечать детали и строить высказывание по порядку.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Инсценировка и игра ролей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Сценки и драматизация делают речь живой и выразительной. Дети пробуют говорить от лица героя, менять интонацию и произносить реплики так, чтобы их было интересно слушать.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разных ситуаций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слова и выражения для школы, дома, улицы, магазина, транспорта и праздника. Такой словарь помогает уверенно говорить там, где это действительно нужно.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без лишней суеты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первого этапа ребёнок называет предметы, действия и признаки, а также отвечает 1–2 предложениями. Это первый шаг к более уверенному разговору в классе и дома.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устной речью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учатся слушать учителя и одноклассников, понимать короткую фразу и отвечать на простой вопрос. Речь ещё короткая, зато уже старается быть ясной, как маленький фонарик.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осваивают приветствие, прощание, просьбу и благодарность. Они пробуют говорить спокойно, чётко и без спешки, чтобы собеседнику не пришлось угадывать каждое слово.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класс: первые шаги в общении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класс: разговор по картинке и по ситуации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картинке?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рассматривают сюжетную картинку и замечают, кто где находится, что делает и что происходит. Затем они отвечают на вопросы и составляют 2–4 предложения. Так картинка превращается в маленький рассказ, а не просто в молчаливое любование.
</a:t>
            </a:r>
            <a:endParaRPr lang="en-US" sz="160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Сценка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разыгрывают короткие ситуации: как позвать учителя, попросить карандаш или ответить у доски. В такой игре слово соединяется с действием, а школьная жизнь становится понятнее и спокойнее. Даже стеснительный ученик постепенно включается в разговор.
</a:t>
            </a:r>
            <a:endParaRPr lang="en-US" sz="160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в магазине, на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пробуют говорить в привычных бытовых сценках: спросить, поблагодарить, выбрать, отказаться или позвать на помощь. Они учатся подбирать нужные слова по ситуации и не теряться, когда речь идёт не по учебнику, а в настоящей жизни.
</a:t>
            </a:r>
            <a:endParaRPr lang="en-US" sz="16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класс: чему учатся к концу года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понимает короткий устный текст и может ответить на вопросы по его содержанию. Он уже не теряется, если учитель говорит немного быстрее, чем хотелось бы.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простой диалог из 2–3 реплик: спросить, ответить, уточнить. В речи всё чаще звучат полные предложения и вежливые слова, которые делают общение приятнее.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пересказывает знакомую историю по вопросам и говорит по теме коротко, но связно. Постепенно исчезают лишняя спешка и „угу, ясно, дальше не знаю“.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23167"/>
            <a:ext cx="428700" cy="381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24420"/>
            <a:ext cx="428700" cy="342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класс: словарь становится точнее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называем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подбирают слова для цвета, формы, размера, материала и настроения. Благодаря этому предмет уже не просто „красивый“, а, например, яркий, круглый, большой или деревянный.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школьники учатся замечать сходство и различие по 1–2 признакам. Это помогает отвечать развернуто и не ограничиваться коротким „этот лучше, потому что красивый“.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вопросами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спрашивает точнее: кто, что сделал, где, когда и почему. Такие вопросы помогают лучше понять задание, не перепутать детали и не гадать, как будто речь идёт о детективе.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школьной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Расширяются слова, связанные с уроками, переменой, учебными принадлежностями и общением в классе. Это делает ответы увереннее и помогает говорить о знакомых событиях без долгих пауз.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класс: пересказ, описание и маленький рассказ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школьники описывают игрушку, животное, растение или героя по плану. Они учатся говорить последовательно, без скачков мысли, и постепенно делают рассказ более живым и понятным.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пересказывают текст по вопросам и по серии картинок. Им помогают опорные слова и простые речевые образцы, чтобы не потерять начало, середину и конец истории.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знакомятся с разными формами приветствия, обращения, просьбы и извинения. Они учатся выбирать слова так, чтобы разговор начинался дружелюбно и не звучал, как команда на космическом корабле.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тренируются слушать собеседника до конца и не перебивать на полуслове. Это важный навык: иначе разговор распадается быстрее, чем башня из кубиков.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дети пробуют соглашаться и отказывать спокойно, без грубости. Они учатся говорить по очереди, чтобы каждый участник успел высказаться и быть услышанным.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Закрепляются выражения вежливости, которые помогают общаться в классе, дома и в игре. Чем увереннее ребёнок владеет ими, тем легче ему решать обычные повседневные ситуации.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класс: правила вежливого общения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класс: более связная устная речь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19600" y="1480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связать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Третьеклассники строят более длинные высказывания и соединяют мысли по смыслу. В речи появляются слова-связки: сначала, потом, затем.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2850" y="2652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объяснить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использовать слова потому что и поэтому. Благодаря этому они могут не только назвать событие, но и объяснить, почему оно произошло.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10775" y="39567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говорить на более широкие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рассказов становятся разнообразнее: школа, природа, игры, помощь дома, правила безопасности и прогулки. Речь становится ближе к настоящему разговору, а не к набору отдельных фраз.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2850" y="52605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наблюдать и рассказывать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описывают изменения в природе и делятся впечатлениями от увиденного. Они учатся удерживать тему и говорить чуть дольше, не сбиваясь с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класс: работа с текстом и инсценировкой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оживает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короткую сказку, делят её на части и пересказывают по плану из трёх пунктов. Потом они распределяют роли, меняют голос и показывают, как герой радуется, удивляется или спорит.
</a:t>
            </a:r>
            <a:endParaRPr lang="en-US" sz="139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сценка без скуки
</a:t>
            </a:r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разыгрывают знакомые ситуации: разговор в магазине, просьбу дома, встречу во дворе. Реплики звучат по очереди, а паузы помогают не спешить и слышать собеседника, как в настоящем разговоре.
</a:t>
            </a:r>
            <a:endParaRPr lang="en-US" sz="1279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 потерять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школьники вместе выделяют начало, середину и конец текста. Затем они пересказывают его, опираясь на короткий план, чтобы не забыть важные события и говорить последовательно, без лишних остановок.
</a:t>
            </a:r>
            <a:endParaRPr lang="en-US" sz="13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удерживать внимание на сообщении учителя, не отвлекаться и замечать главное. Это помогает понимать задание с первого раза, а не после фразы «а можно ещё раз?»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порядок действий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слушают инструкцию, находят в ней последовательность шагов и выполняют их по порядку. Так легче работать с заданиями, где важно ничего не перепутать и не пропустить.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по содержанию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короткого рассказа ребёнок отвечает на вопросы и говорит, что было сначала, потом и в конце. Такой ответ показывает, понял ли он текст и его основную мысль.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речь собеседника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отличать просьбу, вопрос, сообщение и совет. Это делает общение точнее: проще понять, что от тебя хотят, и выбрать уместный ответ без лишней суеты.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класс: слушание и понимание устной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связности: ребёнок удерживает тему, использует слова-связки и говорит достаточно полно, чтобы слушателю было легко следить за ходом мысли.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четвёртом классе дети уже не только отвечают на вопросы, но и сами выстраивают сообщение: называют тему, развивают мысль и завершают её понятным выводом.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объяснять выбор словами, приводить простые доказательства и уточнять ответ по просьбе собеседника. Речь становится более точной, спокойной и самостоятельной.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класс: подготовка к уверенной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класс: устное сообщение и обсуждение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готовят короткое сообщение по теме, учатся начинать его без долгого разгона, а затем спокойно отвечают на вопросы слушателей. Такое выступление помогает чувствовать себя увереннее перед классом.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обсуждении школьники говорят о поступках героев и своих действиях, учатся выражать согласие или несогласие вежливо и по существу. Важно не спорить громко, а объяснять свою мысль понятно.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42220"/>
            <a:ext cx="428700" cy="342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23167"/>
            <a:ext cx="428700" cy="381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05367"/>
            <a:ext cx="428700" cy="381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темы, близкие младшим школьникам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говорит о школьных событиях, уроках, переменах и правилах поведения. Знакомая обстановка помогает легче подбирать слова и строить короткий, но содержательный ответ.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 домашних делах, помощи близким и семейных праздниках делают речь живой и понятной. Здесь особенно удобно тренировать вежливые просьбы, благодарность и описание обычных действий.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погодой, деревьями, животными и сезонными изменениями дают много точных слов. Дети учатся замечать детали и рассказывать о том, что видят вокруг себя.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магазин, улица, безопасность и профессии помогают отрабатывать речь в жизненных сценках. Такие темы особенно полезны: они сразу показывают, зачем нужны слова и правила общения.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укрепляются связность и выразительность: школьник строит высказывание по плану, использует слова-связки и пересказывает без пропусков важных событий. Слышно, что мысль уже выстроена.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учится внимательно слушать, различать знакомые слова и удерживать простую инструкцию. Это основа, без которой трудно понять вопрос или ответить по делу.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расширяется словарь: появляются точные названия признаков, действий и предметов. Речь становится богаче, а фразы — полнее и понятнее для собеседника.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четвёртому классу ребёнок увереннее ведёт диалог, дольше удерживает тему разговора и отвечает более самостоятельно. Он уже не теряется и не ищет слова слишком долго.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развиваются от 1 до 4 класса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и литературного чтения устные ответы помогают лучше понимать текст, пересказывать прочитанное и замечать новые слова. Речь становится опорой для чтения и письма.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математике школьник проговаривает ход решения, объясняет выбор действия и отвечает полным предложением. Когда мысль звучит вслух, ошибка замечается быстрее, а решение запоминается лучше.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окружающем мире дети называют признаки предметов, описывают наблюдения и объясняют, что заметили в природе. Устный ответ помогает связать увиденное с изучаемой темой.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курса с другими предметами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200" y="129898"/>
            <a:ext cx="11212200" cy="10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работы на уроках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655800" y="3539875"/>
            <a:ext cx="24282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Беседа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 разговора по теме и короткой речевой игры. Так дети быстрее включаются в общение и легче подбирают нужные слова.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405350" y="2587375"/>
            <a:ext cx="24573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школьники рассматривают изображение, называют предметы и разыгрывают знакомую сценку. Это помогает связать слово с действием и событием.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122224" y="1852925"/>
            <a:ext cx="25137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пересказываем
</a:t>
            </a:r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дети слушают текст, отвечают на вопросы и пересказывают его по опоре. Здесь тренируются память, последовательность и точность высказывания.
</a:t>
            </a:r>
            <a:endParaRPr lang="en-US" sz="1630" dirty="0"/>
          </a:p>
        </p:txBody>
      </p:sp>
      <p:sp>
        <p:nvSpPr>
          <p:cNvPr id="12" name="Text 5"/>
          <p:cNvSpPr txBox="1"/>
          <p:nvPr/>
        </p:nvSpPr>
        <p:spPr>
          <a:xfrm>
            <a:off x="8923975" y="1055875"/>
            <a:ext cx="24894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Выступаем сами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урока ученики читают реплики по ролям, показывают небольшую инсценировку или коротко выступают перед классом. Это уже маленький шаг к уверенной речи.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устная речь становится рабочим инструментом: ученик отвечает по теме, пересказывает по плану, объясняет выбор и вежливо взаимодействует с другими.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последовательной работы достаточно, чтобы ребёнок научился уверенно говорить, слушать и участвовать в диалоге.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«Речевая практика» в 1–4 классах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которая помогает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«Речевая практика» учит ребёнка говорить понятно, слушать внимательно и общаться спокойно. Эти навыки помогают на уроках, дома, в играх и в любой важной беседе.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2026-05-21T21:33:29Z</dcterms:created>
  <dcterms:modified xsi:type="dcterms:W3CDTF">2026-05-21T21:33:29Z</dcterms:modified>
</cp:coreProperties>
</file>