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Вера, история и культура мусульманских народов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Мусульманский мир: вера, история, культура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мусульманский мир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увидеть, как единая вера живёт в разных странах, языках и обычаях. Она учит сравнивать традиции внимательно, без стереотипов и упрощений, и лучше понимать современный мир.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мусульмане и что такое умма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Мусульмане живут на всех континентах: в Азии, Африке, Европе и Америке. Их общины встречаются как в крупных государствах, так и в небольших городах.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умма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умма означает мировое сообщество верующих. Оно подчёркивает духовную связь мусульман, даже если они принадлежат к разным народам, говорят на разных языках и живут в разных странах.
</a:t>
            </a:r>
            <a:endParaRPr lang="en-US" sz="976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уммы строится на общей вере, молитве, чтении Корана и нравственных правилах. Именно эти основы связывают людей сильнее, чем национальные границы.
</a:t>
            </a:r>
            <a:endParaRPr lang="en-US" sz="1085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мусульманский мир очень разнообразен. Обычаи, одежда, архитектура и повседневная жизнь зависят от региона, истории и местной культуры.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мусульмане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 единого Бога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Мусульманин верит в единого Бога — Аллаха — и старается следовать Его воле в словах, поступках и отношениях с людьми.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молитва, честность, милосердие и ответственность. Эти качества нужны не только в религии, но и в повседневной жизни.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 делах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учит, что вера проявляется в поступках. Помощь ближнему, уважение к родителям и справедливость считаются частью религиозной жизни.
</a:t>
            </a:r>
            <a:endParaRPr lang="en-US" sz="1059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совести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мусульманин — это не просто человек, соблюдающий обряды, а верующий, который стремится жить осмысленно и по совести.
</a:t>
            </a:r>
            <a:endParaRPr lang="en-US" sz="10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основ веры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265694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 и 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 Бога — основа всего исламского мировоззрения. Она напоминает, что мир имеет Творца, а человек несёт перед Ним личную ответственность.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004231" y="2265694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Ангелы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 ангелов связана с представлением о том, что Бог действует в мире не только напрямую, но и через своих посланников.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38467" y="2266656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 священные книги включает признание откровений, данных разным пророкам. Коран считается последним и главным из них в исламе.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472713" y="2260008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 пророков объединяет мусульман с другими авраамическими религиями. Пророки передают людям Божье наставление и пример праведной жизни.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206959" y="2260008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Судный день и судьба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 Судный день и предопределение помогает понимать смысл поступков, цену выбора и необходимость жить ответственно уже сейчас.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Коран и хадисы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Коран считается священной книгой ислама. Для мусульман он содержит Божье откровение и служит главным источником веры, молитвы и нравственных ориентиров.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Хадисы сохраняют слова и поступки пророка Мухаммеда. Вместе с Кораном они помогают понять, как применять религиозные принципы в жизни.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сохраняли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передавались через чтение, запоминание и переписывание. Это помогало сохранять текст и распространять его среди разных общин.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многообразие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 стал важным языком религиозной традиции, но мусульмане во всём мире говорят на множестве разных языков.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Пророки и Мухаммед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исламе почитают многих пророков, известных и в других авраамических религиях. Среди них — Адам, Ной, Авраам, Моисей и Иисус.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задача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пророк, по исламскому пониманию, призывал людей к вере в единого Бога, справедливости и нравственной ответственности.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пророк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Мухаммед считается последним пророком. Через него было передано откровение, ставшее Кораном, поэтому его роль особенно важна для истории ислама.
</a:t>
            </a:r>
            <a:endParaRPr lang="en-US" sz="1059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пророках помогает мусульманам видеть свою религию как часть большой духовной истории, объединяющей разные народы и эпохи.
</a:t>
            </a:r>
            <a:endParaRPr lang="en-US" sz="10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Мечеть, имам и пятничная молитва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мечети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 — это место молитвы, встречи общины и религиозного обучения. Здесь люди не только молятся, но и узнают о своей вере.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имам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Имам ведёт молитву, читает проповедь и помогает верующим разбираться в религиозных вопросах. Это не обязательно священнослужитель в привычном смысле.
</a:t>
            </a:r>
            <a:endParaRPr lang="en-US" sz="1082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молитва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Пятничная молитва особенно важна для общины. Она собирает людей вместе и напоминает, что вера — это ещё и чувство единства.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мечетях часто работают кружки, проводятся благотворительные акции и встречи. Так религиозная жизнь соединяется с помощью людям.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Сунниты и шииты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разделения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Сунниты и шииты появились в ранней истории ислама. Различия связаны с тем, как должна была продолжаться власть после пророка Мухаммеда.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813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ветви признают Коран, Мухаммеда и основные религиозные обязанности. Это значит, что их объединяет фундамент веры.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624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подходы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Сунниты и шииты по-разному понимают религиозное руководство и авторитет. Исторические традиции каждой ветви развивались в своих регионах.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045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религия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обе ветви принадлежат к исламу. Поэтому важно говорить о них уважительно и без упрощений.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классические суннитские правовые школы показывают, как исламская традиция учитывает разные исторические и региональные условия.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суннитские правовые школы широко известны в исламской традиции
</a:t>
            </a:r>
            <a:endParaRPr lang="en-US" sz="2102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ежедневных молитв помогают мусульманину сохранять ритм дня и помнить о вере.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Исламская практика: обязательные ежедневные молитвы (намаз).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 задают день и поддерживают дисциплину.
</a:t>
            </a:r>
            <a:endParaRPr lang="en-US" sz="232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Рамадана к празднику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религиозной практики в месяц Рамадан и в день праздника Ид аль-Фитр.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праздники года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исламской традиции связаны с постом, благодарностью и памятью о важных событиях веры.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объединяют общие религиозные идеи, но в разных странах отмечаются по-разному.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календарь и традиции мусульманских общин.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раннего ислама к империям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ислам быстро вышел за пределы Аравии, а затем стал основой крупных государств и культурных центров.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показывает: сначала были откровения и переселение, затем расширение, расцвет знаний и формирование империй.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ислама: традиционная хронология ключевых событий и эпох.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рождались знания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Багдад: город книг и расчётов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Багдаде переводчики и учёные работали рядом с библиотеками и наблюдательными площадками. Они сопоставляли тексты на греческом, сирийском и арабском языках, чтобы развивать новые знания.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Кордова: наука для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Кордове знания соединялись с повседневной жизнью: в городе существовали школы, мастерские и больницы. Здесь ценили точные наблюдения, а также умение применять их в медицине и астрономии.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Самарканд: взгляд на небо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 прославился астрономическими наблюдениями и звёздными таблицами. Учёные фиксировали движение небесных тел, чтобы точнее считать время, определять направление и развивать представления о строении мира.
</a:t>
            </a:r>
            <a:endParaRPr lang="en-US" sz="106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исламское искусство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становится узором
</a:t>
            </a:r>
            <a:pPr algn="ctr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 в исламском искусстве превращала текст в изображение. Изящные линии Корана и надписей украшали стены, книги и предметы, напоминая, что слово может быть не только прочитанным, но и увиденным.
</a:t>
            </a:r>
            <a:endParaRPr lang="en-US" sz="1028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линий и фигур
</a:t>
            </a:r>
            <a:pPr algn="ctr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орнамент строится на повторении, симметрии и точном расчёте. Такие узоры украшали купола, плитку и деревянные панели, создавая ощущение порядка, спокойствия и бесконечного движения.
</a:t>
            </a:r>
            <a:endParaRPr lang="en-US" sz="1029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света и тишины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 или дворец часто строили вокруг внутреннего двора, арок и купола. Мозаика, свет и вода делали пространство торжественным, а вместе с тем удобным для встреч и молитвы.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 и культурные традиции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Мусульманская культура развивалась на многих языках, и каждый из них стал носителем своих текстов, идей и художественных форм.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 не разделяли мусульманский мир, а расширяли его культурное пространство и круг творческих традиций.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литературы и науки мусульманских обществ.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мусульманский мир сегодня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и Южная Азия показывают, что мусульманский мир далеко не ограничен одним регионом. Здесь можно увидеть большие города, сельские общины и очень разные повседневные привычки.
</a:t>
            </a:r>
            <a:endParaRPr lang="en-US" sz="976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 различиях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семейные традиции зависят от страны, климата и местной культуры. При этом многие люди сохраняют общие религиозные практики: молитву, пост, праздники и помощь нуждающимся.
</a:t>
            </a:r>
            <a:endParaRPr lang="en-US" sz="976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современных городах рядом существуют школы, университеты, рынки и мечети. Молодёжь использует технологии, но при этом может следовать религиозным правилам и семейным обычаям.
</a:t>
            </a:r>
            <a:endParaRPr lang="en-US" sz="976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Мусульмане живут в разных странах и говорят на разных языках, однако часто чувствуют связь через веру и общую историю. Это делает сообщество большим и очень разным одновременно.
</a:t>
            </a:r>
            <a:endParaRPr lang="en-US" sz="97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факты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представления о мусульманах слишком упрощают реальность. Таблица помогает отделить распространённые мифы от фактов.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Мусульманский мир нельзя описать одной фразой: он объединяет общую веру и очень разные культурные формы.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по истории и культуре ислама.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 особенное в мусульманском мире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увидели, что мусульманский мир объединяют вера, Коран, молитва и забота о людях. Но не менее важны его языки, искусства и местные традиции, которые делают его живым и разнообразным.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2026-07-26T00:07:56Z</dcterms:created>
  <dcterms:modified xsi:type="dcterms:W3CDTF">2026-07-26T00:07:56Z</dcterms:modified>
</cp:coreProperties>
</file>