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строение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живых организмов от клетки до целого тела, раскрывая связь структуры и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строение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организмов помогает раскрыть закономерности жизни и эволюции. Современные методы, как микроскопия и ДНК-анализ, открывают новые знания, важные для медицины и экологии.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живые существа, такие как бактерии и амёбы, состоят из одной клетки, выполняющей все жизненные функции. Они адаптированы к самым разным условиям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грибы и животные построены из множества специализированных клеток, объединённых в ткани и органы для выполнения сложных задач.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ядра, где хранится наследственная информация, цитоплазмы — среды для химических процессов, и мембраны, регулирующей обмен с окружающей средой.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ключевые отличия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отражают разные уровни сложности жизненных процессов и возможностей к адаптации.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обычно одноклеточны, а эукариоты образуют многоклеточные организмы с тканями и органами.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чётко оформленное ядро и сложные органеллы, обеспечивающие специализированные функции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ядра, их ДНК свободно расположена в цитоплазме. К ним относятся бактерии и цианобактерии.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твёрдую клеточную стенку и хлоропласты для фотосинтеза, что позволяет создавать органические вещества из света.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содержат лизосомы для расщепления веществ, а грибные клетки имеют клеточную стенку из хитина, отличающуюся от растительной.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растительной и животной клетки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уникальные органеллы, обеспечивающие фотосинтез и поддержание формы. Животные клетки более гибкие и участвуют в разнообразных функциях.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отражают приспособление к разным способам получения энергии и выживанию в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средней школы,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схожей функции формируют ткани: мышечную, нервную, соединительную и эпителиальную, каждая из которых выполняет важные задачи для организма.
</a:t>
            </a:r>
            <a:endParaRPr lang="en-US" sz="892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 ткани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комбинируются в органы, например, сердце или листья, где происходит специализированная работа, необходимая для жизни организма.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системы, обеспечивающие комплексные функции — дыхание, пищеварение, движение и защиту организма.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ткани в живых организмах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живых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клетки к целостному организму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развиты органы движения — мышцы и скелет, обеспечивающие активную жизнедеятельность и защиту от опасностей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снабжают организм кислородом и питательными веществами, а развитый мозг контролирует все процессы и поведение.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растение в почве и всасывает воду с растворёнными минеральными веществами для питания.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надземные части, обеспечивает транспорт веществ между корнем и листьями.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фотосинтеза, содержащие хлорофилл для синтеза органических веществ из света.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плод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участвует в размножении растения, а плод защищает и распространяет семена для нового роста.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основных органов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47590"/>
            <a:ext cx="4332300" cy="24146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животных и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наличие основных органов у животных и растений, что позволяет лучше понять их структурные особенности и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фотосинтетические органы, обеспечивающие питание, в то время как животные обладают органами движения и нервной регуляции.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базовый курс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тонких нитевидных структур — гиф, которые переплетаются, образуя мицелий. Эта сеть обеспечивает поглощение питательных веществ из окружающей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— строительные элементы мицелия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содержат хлорофилла и не способны производить органические вещества с помощью света. Они питаются за счёт разложения органики или симбиоза с другими организмами.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фотосинтеза у грибов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клеточная стенка грибов содержит хитин — вещество, придающее прочность и защищающее клетки от внешних воздействий.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состав клеточной стенки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грибов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их структура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это одноклеточные прокариоты с простым строением, не имеющие оформленного ядра, что отличает их от эукариотических клеток.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бактерий есть клеточная стенка и мембрана; некоторые виды имеют жгутики для движения и защитную капсулу для выживания в неблагоприятных условиях.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бактерий варьируется от 0,5 до 5 микрометров, что значительно меньше клеток растений и животных, что отражает их примитивное строение и функции.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разных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в среднем значительно крупнее животного и бактериального типов, что связано с их функциями и структурой.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размерах клеток отражает их специализацию: от простых бактерий к сложным многоклеточным организмам.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справочные данные по клеточной биологии,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 их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 контролирует деятельность клетки, обеспечивая передачу генетического кода.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выработку энергии в форме АТФ, необходимой для жизненных процессов клетки.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сортирует и упаковывает вещества, а лизосомы расщепляют ненужные или вредные компоненты внутри клетки.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которые создают структуру и выполняют функции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с функциями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имеют удлинённую форму, позволяющую эффективно сокращаться и обеспечивать движение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обладают длинными отростками для передачи сигналов, а корневые клетки растений имеют увеличенную поверхность для поглощения воды.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 по строению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колониальные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как амёба, существуют самостоятельно, в то время как колониальные водоросли объединяются в сообщества для совместного существования.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включают грибы, растения и животных, состоящих из разнообразных типов клеток, выполняющих различные функции, обеспечивая сложные жизненные процессы.
</a:t>
            </a:r>
            <a:endParaRPr lang="en-US" sz="13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знаний о строении организмов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клетку, используя световой микроскоп, заложив основу для клеточной теории.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электронной микроскопии позволило исследовать мельчайшие органоиды и детали клеток на новом уровне.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двойной спирали ДНК Уотсоном и Криком объяснило механизм наследственности на молекулярном уровне.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для современного мира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клеток способствует созданию лекарств, направленных на лечение заболеваний на клеточном уровне.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клеточные знания для разработки ГМО и улучшения сельскохозяйственных культур.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клетках важны в экологии, диагностике болезней и сохранении здоровья людей и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строения и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живых организмов определяет их функции и адаптации. Изучение клеток и органов расширяет возможности науки, медицины и охраны природы.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2026-05-08T16:49:25Z</dcterms:created>
  <dcterms:modified xsi:type="dcterms:W3CDTF">2026-05-08T16:49:25Z</dcterms:modified>
</cp:coreProperties>
</file>