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I: император реформ, войн и перемен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1801–1825: от надежд на реформы к войнам с Наполеоном и новому месту России в Европе.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начале XIX 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начале XIX века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Россия оставалась самодержавной и крепостнической: большинство населения составляли крестьяне. Экономика держалась на сельском хозяйстве, а помещичье землевладение влияло на жизнь страны. Одновременно росли ожидания модернизации управления, армии и образования.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Павлович родился в 1777 году и с детства жил между двумя влияниями: бабушки Екатерины II и отца Павла I. Это сформировало в нём внутренние противоречия и осторожность.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воспитателем был швейцарец Фредерик Сезар де Лагарп — сторонник идей Просвещения. Под влиянием этих идей Александр тянулся к знаниям о государстве и правилах управления.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изучал историю, иностранные языки, право и основы государственного управления. Поэтому хорошо понимал европейские идеи, но при дворе привык действовать с оглядкой и сохранять двойственность поведения.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воспитание будущего императора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стал императором в 23 года после убийства Павла I в марте 1801 года. В обществе его приход встретили как шанс на более мягкую и разумную политику.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дворян и чиновников, ранее отправленных в опалу, возвращали ко двору и на службу. Так власть показывала готовность к примирению и восстановлению доверия.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шагов царствования объявлялись амнистии, смягчались некоторые строгие меры. Это создавало ощущение, что прежние порядки будут пересмотрены.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Восшествие на престол в 1801 году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правления было временем надежд: многие ожидали реформ, но понимали, что главные решения требуют времени и согласия общества и элит.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Негласный комитет и первые преобразования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1801–1803: Негласный комитет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Александре I работал Негласный комитет, в который входили П. А. Строганов, В. П. Кочубей, А. А. Чарторыйский и Н. Н. Новосильцев. Он готовил идеи перемен в управлении.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1802: министерства вместо коллегий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1802 году учредили министерства вместо коллегий. Администрация стала более понятной и единообразной: решения легче было принимать и контролировать по правилам.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1803: указ о вольных хлебопашцах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1803 года позволял помещикам отпускать крестьян с землёй за выкуп. При этом крепостное право в целом не отменялось, поэтому масштаб перемен был ограниченным.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36438"/>
            <a:ext cx="236400" cy="21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Михаила Сперанского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перестройки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Михайлович Сперанский разрабатывал проекты государственных преобразований и предлагал системные изменения. Его идеи строились вокруг понятных правил работы власти и её ответственности перед законом.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Сперанский выступал за разделение властей, чтобы решения не зависели от одного источника. Такая логика должна была уменьшить хаос и сделать управление более устойчивым.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Выборные элементы на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проектах предусматривались выборные думы на местах. Идея заключалась в том, чтобы учитывать интересы регионов, не разрушая централизованную систему управления.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совет и сопротивление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1810 году был создан Государственный совет, но многие замыслы не реализовали. Причинами стали сопротивление дворянства и осторожность самого Александра.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реформы не охватывали всю страну сразу, именно ранние годы дали самые заметные изменения в управлении и правовых правилах.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реформы начала правления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«первую волну» перемен: после 1810-х темп стал неровным. Это помогает понять, почему надежды на преобразования постепенно ослабевали.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хронологии ключевых событий: 1801, 1802, 1803, 1809, 1810, 1815 гг.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участвовала в антифранцузских коалициях вместе с Австрией, Пруссией и Англией. Это означало, что страна стремилась сдерживать расширение влияния Наполеона.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 столкновение с Наполеоном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1805 году русская армия потерпела тяжёлое поражение под Аустерлицем. Затем в 1806–1807 годах война с Францией продолжилась, и положение оставалось напряжённым.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Тильзитский мир 1807 года временно сделал Россию союзницей Наполеона. Однако этот союз оказался непрочным, и столкновение снова стало вопросом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403" y="1221275"/>
            <a:ext cx="4887194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ключевых эпизодов внешней политики и их итогов в годы правления Александра I.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войны и мирные договоры эпохи Александра I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сопровождалась и серьёзными поражениями, и крупными победами. В сумме при Александре I выросли территория и влияние России в Европе.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сводка по событиям периода 1805–1814 гг.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Бородино: решающее сражение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августа (7 сентября) 1812 года произошло Бородинское сражение — самое крупное и кровопролитное столкновение войны. Поле боя стало местом, где решалось, сможет ли Наполеон добиться быстрой победы. В тяжёлых обстоятельствах решал исход упорный характер обеих сторон.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Москвы и путь к отступлению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вошёл в Россию, но русская армия оставила Москву, и вскоре город охватил пожар. Лишившись надежды на скорое завершение кампании, французская армия начала отступление. В дальнейшем важную роль сыграли партизанские действия и нехватка продовольствия.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России к победе над Наполеоном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ключевых событий 1812–1814 годов: от вторжения до окончательного разгрома и отречения Наполеона.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44261"/>
            <a:ext cx="292200" cy="29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23136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271" y="3793611"/>
            <a:ext cx="270375" cy="309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победы над Наполеоном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международный авторитет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1814 года Александр I воспринимался в Европе как один из главных победителей. Россия усилила влияние благодаря успехам армии и роли империи в разгроме Наполеона.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1814–1815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конгрессе решали, как устроить Европу после войн. Россия добивалась решений, которые укрепляли её положение и учитывали интересы разных стран.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равновесию и «миротворчеству»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пытался удерживать баланс между державами, чтобы предотвратить новые конфликты. Именно поэтому Россия выступала за стабильность после эпохи потрясений.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1815 году Александр I предложил создать Священный союз России, Австрии и Пруссии. Его идеи связывали с христианской монархией, верностью престолам и борьбой с революционными потрясениями в Европе.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задачей союза считали сохранение устойчивости между государствами. Идея «единой линии» помогала державам вместе реагировать на угрозы прежним порядкам в разных странах.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стал заметным символом консервативной политики после побед над Наполеоном. Державы стремились закрепить результаты войны так, чтобы порядок не разрушался новыми выступлениями и переворотами.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и новый порядок в Европе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1815 года ожидания новых реформ заметно ослабли. Власть всё чаще выбирала не изменения, а стабильность, поэтому усиливались проверки и контроль в сфере образования и общественной деятельности.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консервативной политике внутри страны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затронул университеты, печать и повседневную жизнь общества. Цензура стала строже: авторам труднее было писать о спорных идеях, а обсуждения начинали ограничивать заранее.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Важнейший нерешённый вопрос — положение крестьян и крепостное право — так и не получил решения. Поэтому власти не рисковали резкими шагами, предпочитая постепенность и управляемость.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усилились надзор и дисциплина. Консервативная линия подчеркивала порядок и осторожность, а любые предложения реформ воспринимались внимательнее и чаще с подозрением.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поселения и политика Аракчеева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639325" y="1117025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системы (цель)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военных поселений связывали с желанием снизить расходы на армию. Солдат соединяли с сельскими работами, превращая часть войск в «самообслуживающееся» хозяйство.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5977" y="2354952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при Алексеeе Аракчееве отличалась строгим распорядком и частыми наказаниями. Контроль был постоянным, а жизнь военных поселян подчинялась военным правилам и нормам.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636319" y="3592877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общества и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поселения вызывали недовольство солдат и крестьян: тяжёлый быт, жёсткая дисциплина и постоянный надзор мешали людям жить по привычному укладу.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Россия укрепила позиции в Европе, внутри страны оставались острые разногласия: власть опасалась перемен, а общественные ожидания реформ постепенно расходились с реальностью.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 проблемы правления Александра I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 успехов во внешней политике и накопления внутренних проблем. Это объясняет, почему авторитет императора рос, а напряжение в обществе не исчезало.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итоги царствования Александра I (качественная сводка по указанным фактам).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64248"/>
            <a:ext cx="292200" cy="233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8375" y="1926628"/>
            <a:ext cx="231750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общества и ожидание перемен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обсуждений среди офицеров и дворян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1810-х годах часть офицеров и дворян собиралась тайно. Они обсуждали идеи конституции и ограничение самодержавной власти, а также спорили о том, как устроить справедливое управление.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Требования: конституция и отмена крепостного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тайных кружков говорили и об отмене крепостного права. Их взгляды постепенно формировались вокруг вопроса: после победы над Наполеоном государство должно измениться к лучшему.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Декабристское ожидание «нового порядка»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заметным стало движение будущих декабристов. Они считали, что стране нужен более справедливый государственный порядок, основанный на законе, а не только на личной воле правителя.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 был женат на Елизавете Алексеевне, но их семейная жизнь складывалась непросто. Обстановка при дворе и личные обстоятельства мешали спокойному, гармоничному быту.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пережил смерть нескольких детей. Кроме того, он долго сохранял тяжёлые воспоминания, связанные с убийством Павла I, которое стало важной вехой его собственной жизни и власти.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правления в его поведении усилились религиозность и усталость. Он всё чаще стремился к уединению, будто пытаясь восстановить внутреннее равновесие после долгих испытаний.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и внутреннее состояние императора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годы, смерть и загадки Таганрога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944275" y="1241775"/>
            <a:ext cx="3370200" cy="11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1825 год: поездка на юг
</a:t>
            </a:r>
            <a:pPr algn="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1825 году Александр I умер в Таганроге во время поездки на юг России. Современники отмечали внезапность кончины, из-за чего вокруг событий быстро появились разговоры.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29525" y="2012298"/>
            <a:ext cx="3370200" cy="11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Слухи: «исчезновение» и легенда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Вскоре появились слухи, что император якобы не умер, а ушёл из жизни инкогнито. Позже эту историю связывали с человеком, которого называли старцем Фёдором Кузьмичом.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944275" y="2843708"/>
            <a:ext cx="3370200" cy="11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Дальше: кризис престолонаследия
</a:t>
            </a:r>
            <a:pPr algn="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Александра вызвала сложности с престолонаследием. Эти обстоятельства стали одним из событий, которые подготовили почву для дальнейших волнений, включая восстание декабристов.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больших побед и нереализованных ожиданий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Александра I объединило надежды на реформы, важнейшую победу в Отечественной войне 1812 года и рост международного влияния России. Но крепостное право не отменили, самодержавие сохранилось, а внутренние противоречия усилились.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2026-05-15T11:59:10Z</dcterms:created>
  <dcterms:modified xsi:type="dcterms:W3CDTF">2026-05-15T11:59:10Z</dcterms:modified>
</cp:coreProperties>
</file>