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875" y="199993"/>
            <a:ext cx="8745300" cy="4756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5550" y="3872250"/>
            <a:ext cx="61614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10: I can see a bee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343837" y="3213975"/>
            <a:ext cx="4060200" cy="4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Слушаем, повторяем и говорим: I can see a bee.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6190250" y="246950"/>
            <a:ext cx="27378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927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375" y="520850"/>
            <a:ext cx="4034100" cy="19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пройдёт урок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34375" y="2762250"/>
            <a:ext cx="39573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 учимся говорить коротко и понятно, опираясь на картинку. Сначала смотрим, потом повторяем, затем отвечаем и играем. Новые слова появляются через животных и насекомых, без длинных объяснений.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Hello! I can see a bee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895258" y="181432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95258" y="205998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приветствует класс и показывает яркую пчёлку. Дети слушают, смотрят на картинку и сразу повторяют простую фразу хором: I can see a bee.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895258" y="389862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фраза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95258" y="414428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 звучит легко и уверенно. Когда дети произносят её вместе, даже пчёлка кажется совсем не страшной, а очень дружелюбной.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895258" y="285647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и повторяем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895258" y="310213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слайде важны внимание и улыбка. Ребята не переводят фразу, а запоминают её как готовую реплику, которая помогает сказать, что они видят глазами.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520850"/>
            <a:ext cx="3486000" cy="19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 сегодня выучим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701086" y="787216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Познакомиться с фразой I can see a… и понять, как она используется в разговоре.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01061" y="552916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фраза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01086" y="1638323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Научиться правильно произносить слово bee и не теряться, когда оно встречается в предложении.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1061" y="1404023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01086" y="2489429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Повторить знакомые слова по картинкам и быстро узнавать их глазами.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701061" y="2255129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Словарная разминка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701086" y="3340535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Ответить на вопрос What can you see? коротко и по делу.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701061" y="3106235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endParaRPr lang="en-US" sz="1000" dirty="0"/>
          </a:p>
        </p:txBody>
      </p:sp>
      <p:sp>
        <p:nvSpPr>
          <p:cNvPr id="18" name="Text 10"/>
          <p:cNvSpPr txBox="1"/>
          <p:nvPr/>
        </p:nvSpPr>
        <p:spPr>
          <a:xfrm>
            <a:off x="4701086" y="4191641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Поиграть в угадывание картинок и выбрать нужное изображение без спешки.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4701061" y="3957341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 внимание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22" y="358339"/>
            <a:ext cx="3721200" cy="2947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can you see?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04300" y="10216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для разминки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04300" y="12773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показывает картинку и задаёт вопрос: What can you see? Дети называют знакомый предмет, указывают на него пальцем или отвечают коротким словом, если пока не готовы к полной фразе.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04300" y="1823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картинки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704300" y="20789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слайде есть несколько простых изображений, которые легко узнать с первого взгляда. Это помогает включиться в урок и не бояться ошибиться с ответом.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704300" y="26248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подсказка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4300" y="28805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сразу не вспоминается, учитель мягко подсказывает его первой буквой, жестом или повтором. Так ответ остаётся быстрым и спокойным, без лишнего напряжения.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704300" y="34264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теме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04300" y="36821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разогрев готовит детей к главной фразе урока. Они уже смотрят, называют и выбирают, а значит, дальше смогут говорить увереннее.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000" y="2329250"/>
            <a:ext cx="305040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целиком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37000" y="2794525"/>
            <a:ext cx="3050400" cy="12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слышат фразу целиком: I can see a bee. Потом повторяют её вместе с учителем, чтобы запомнить звучание и ритм без лишних остановок.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124600" y="2109475"/>
            <a:ext cx="377700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по частям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124600" y="2510275"/>
            <a:ext cx="46368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предложение делят на части: I can see / a / bee. Такой способ помогает увидеть, из каких маленьких кусочков собирается вся фраза.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124600" y="3596875"/>
            <a:ext cx="377700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говорит фраза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124600" y="3997675"/>
            <a:ext cx="46368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помнить: эта фраза говорит о том, что человек видит глазами. Если на картинке одна пчёлка, дети смело говорят полное предложение и улыбаются.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фразу по частям
</a:t>
            </a:r>
            <a:endParaRPr lang="en-US" sz="2700" dirty="0"/>
          </a:p>
        </p:txBody>
      </p:sp>
      <p:sp>
        <p:nvSpPr>
          <p:cNvPr id="14" name="Text 7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здесь есть a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895250" y="17283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95250" y="19189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a ставится перед одним предметом. Поэтому мы говорим: a bee, a cat, a dog, когда на картинке только один объект.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895250" y="40817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наглядно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95250" y="42723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с картинками помогает запомнить форму фразы лучше любого длинного объяснения. Дети слышат a, видят один предмет и уверенно говорят всю реплику.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4895250" y="3297259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лишних сложностей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95250" y="3487898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предметов много, слово a уже не подходит, но сегодня мы это не усложняем. На уроке достаточно увидеть один объект и назвать его спокойно.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4895250" y="2512792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картинку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895250" y="2703431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показывает один предмет, а дети сразу называют его в полной фразе. Так грамматика остаётся простой и понятной, без лишних правил.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62" y="1518319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звучит фраза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056550" y="1730167"/>
            <a:ext cx="38391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слушают фразу и повторяют её в спокойном, ровном темпе. Важно не торопиться и произносить слова так, чтобы каждое было слышно.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056550" y="1552516"/>
            <a:ext cx="3839100" cy="15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темп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5056550" y="2369861"/>
            <a:ext cx="38391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предложения голос спокойно опускается вниз. Это помогает сделать фразу естественной и похожей на настоящую речь, а не на набор отдельных слов.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056550" y="2192209"/>
            <a:ext cx="3839100" cy="15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конец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5056550" y="3009554"/>
            <a:ext cx="38391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может хлопать по словам: I, can, see, a, bee. Такой ритм хорошо подходит младшим школьникам и помогает удержать порядок слов.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056550" y="2831903"/>
            <a:ext cx="3839100" cy="15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 словам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5056550" y="3649248"/>
            <a:ext cx="38391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хлопков дети повторяют фразу без подсказки и стараются не менять местами слова. Постепенно предложение запоминается само, как короткая песенка.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5056550" y="3471597"/>
            <a:ext cx="3839100" cy="15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через ритм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5056550" y="4288942"/>
            <a:ext cx="38391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вместе, потом по одному — так каждый успевает услышать себя и поправить произношение. Это маленький шаг к уверенному чтению.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5056550" y="4111291"/>
            <a:ext cx="3839100" cy="15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уверенно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750" y="1659812"/>
            <a:ext cx="4035000" cy="16983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4988" y="1659812"/>
            <a:ext cx="4035000" cy="16983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Лексика: bee и ant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44725" y="3904626"/>
            <a:ext cx="3874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картинке жужжит пчела, а рядом важно шагает ant. Дети смотрят внимательно, сравнивают слова и быстро находят, где bee, а где ant. Потом называют их по одному, без спешки и с улыбкой.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44725" y="3480150"/>
            <a:ext cx="3874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Пчела и муравей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87963" y="3904626"/>
            <a:ext cx="3874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 внимательность помогает не просто услышать новые слова, но и увидеть разницу между картинками. Учитель может попросить показать bee, а затем найти ant среди других изображений.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787963" y="3480150"/>
            <a:ext cx="3874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нужную картинку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0357" y="1647374"/>
            <a:ext cx="1937400" cy="14644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8007" y="1647314"/>
            <a:ext cx="4077900" cy="19553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00357" y="3346787"/>
            <a:ext cx="1937400" cy="14644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6225" y="520850"/>
            <a:ext cx="79410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Cat и dog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679032" y="2183050"/>
            <a:ext cx="2054100" cy="8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cat и dog уже знакомы многим детям, поэтому их легко узнавать на слух и по изображению. Учитель просит сказать слово, а затем сразу назвать его в полной фразе.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6679032" y="1706100"/>
            <a:ext cx="2054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без спешки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33932" y="4134575"/>
            <a:ext cx="39507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кот и собака стоят рядом, и оба будто ждут команды. Дети по очереди показывают пальцем и говорят: I can see a cat. Потом меняют ответ на I can see a dog.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33932" y="3660802"/>
            <a:ext cx="39507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здесь спрятался?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679032" y="3882475"/>
            <a:ext cx="2054100" cy="8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картинок несколько, полезно сначала посмотреть внимательно, потом выбрать одну и только после этого сказать фразу. Так дети не путают животных и уверенно связывают слово с изображением.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679032" y="3405525"/>
            <a:ext cx="2054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и выбираем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750" y="1659812"/>
            <a:ext cx="4035000" cy="16983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4988" y="1659812"/>
            <a:ext cx="4035000" cy="16983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картинки: bird и fish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44725" y="3904626"/>
            <a:ext cx="3874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полянке сидит маленькая птичка, а рядом в воде блестит рыбка. Дети смотрят на картинки и сразу замечают разницу: bird летает, fish плавает. Учитель показывает одно изображение и просит сказать слово вслух.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44725" y="3480150"/>
            <a:ext cx="3874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Птичка и рыбка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87963" y="3904626"/>
            <a:ext cx="3874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 внимание помогает не перепутать слова. Учитель говорит: show the bird, say bird, show the fish, say fish. Ребята отвечают жестом, а потом повторяют слово чётко и спокойно, как настоящие маленькие знатоки.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787963" y="3480150"/>
            <a:ext cx="3874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и показывай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7031" y="1471700"/>
            <a:ext cx="2948537" cy="322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 и скажи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65850" y="1686575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картинку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5850" y="2106576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выбирает одну картинку глазами и называет её по образцу. Фраза начинается одинаково: I can see a… Затем в конце меняется только последнее слово, и ответ становится новым.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00835" y="1686575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 вместе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00835" y="2106576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класс повторяет фразу хором, чтобы каждый услышал правильный порядок слов. Учитель следит, чтобы дети не спешили и не пропускали артикль a, ведь он нужен перед одним предметом.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5850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Ответь сам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65850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общего ответа можно попросить одного ученика назвать картинку самостоятельно. Это коротко, но очень полезно: ребёнок тренирует память, произношение и уверенность без длинных объяснений.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300835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Сменим слово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300835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картинка меняется, меняется и фраза. Дети легко перестраиваются: I can see a bee, I can see a cat, I can see a bird. Так упражнение остаётся живым и понятным.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62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читаются слова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185650" y="1924510"/>
            <a:ext cx="37101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bee произносится с чётким началом [b]. Нужно не спешить и не «съедать» первый звук. Дети слушают образец, повторяют его и делают звук ясным, как жужжание маленькой пчёлки.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185650" y="1651062"/>
            <a:ext cx="3710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bee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185650" y="4130895"/>
            <a:ext cx="37101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общей фразе can звучит быстро и естественно, без лишнего нажима. Дети повторяют весь ритм целиком: I can see a bee. Главное — говорить мягко, ровно и без напряжения.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185650" y="3857447"/>
            <a:ext cx="3710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can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185650" y="3027702"/>
            <a:ext cx="37101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see слышится длинный и спокойный звук. Учитель просит тянуть его немного дольше, чтобы слово звучало плавно и красиво. Это помогает отличить see от коротких слов.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185650" y="2754255"/>
            <a:ext cx="3710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Длинное see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22" y="358339"/>
            <a:ext cx="3721200" cy="2947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и находим картинку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704300" y="1230325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внимательно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04300" y="1545725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произносит фразу или включает запись, а дети слушают очень внимательно. Потом они показывают нужную картинку пальцем или карточкой, чтобы проверить, правильно ли услышали слово.
</a:t>
            </a:r>
            <a:endParaRPr lang="en-US" sz="986" dirty="0"/>
          </a:p>
        </p:txBody>
      </p:sp>
      <p:sp>
        <p:nvSpPr>
          <p:cNvPr id="12" name="Text 4"/>
          <p:cNvSpPr txBox="1"/>
          <p:nvPr/>
        </p:nvSpPr>
        <p:spPr>
          <a:xfrm>
            <a:off x="4704300" y="2174500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ответ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04300" y="2489900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взять простые варианты: I can see a bee, I can see a cat, I can see a dog. Ребёнок не спешит говорить, а сначала ищет знакомое изображение глазами.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04300" y="3118675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 и повтори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04300" y="3434075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 найден, класс называет его хором. Такая проверка помогает соединить звук, слово и картинку, а ещё делает аудирование похожим на маленькую игру в детективов.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7031" y="1471700"/>
            <a:ext cx="2948537" cy="322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 слово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65850" y="1686575"/>
            <a:ext cx="3917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 подсказку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65850" y="2106575"/>
            <a:ext cx="39174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остаётся готовая модель I can see a…, а внизу лежат слова-подсказки. Дети смотрят на картинку, вставляют нужное слово и быстро проговаривают всю фразу целиком.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5850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Поменяй слово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5850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первого ответа можно поменять слово и картинку. Так же легко получаются новые фразы: I can see a bee, I can see a cat, I can see a bird.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300835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 целиком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00835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останавливаться на одном слове, а сразу сказать всю конструкцию. Тогда фраза запоминается как единый маленький шаблон, который потом легко использовать в речи.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работа в паре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 помогает отработать вопрос и ответ по очереди, без длинных реплик и лишней нагрузки.
</a:t>
            </a:r>
            <a:endParaRPr lang="en-US" sz="136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Угадай картинку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895258" y="181432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Молниеносный взгляд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95258" y="205998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показывает картинку только на секунду или закрывает её часть. Дети успевают заметить детали и хором называют слово: bee, cat, dog или bird. Получается быстро и очень азартно.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895258" y="389862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Угадай по детали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95258" y="414428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изображение было закрыто не полностью, ребята проверяют себя по маленьким признакам. Это учит внимательности и помогает не теряться, когда картинка кажется чуть-чуть хитрой.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895258" y="285647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целой фразой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895258" y="310213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хорового ответа один ученик говорит полную фразу по образцу. Так дети переходят от одного слова к целому предложению и чувствуют себя настоящими следопытами картинок.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22" y="358339"/>
            <a:ext cx="3721200" cy="2947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 соединения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704300" y="1230325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пару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04300" y="1545725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карточке нужно соединить картинку с подходящей фразой. Дети ищут пару глазами, а потом проводят линию аккуратно и без лишних исправлений. Задание короткое и очень понятное.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04300" y="2174500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Обведи слово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04300" y="2489900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задании ребёнок обводит нужное слово или выбирает правильную подпись. Здесь важно не угадывать наугад, а внимательно сверять слово с изображением и образцом.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04300" y="3118675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ответ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04300" y="3434075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соединение готово, можно быстро проверить себя по примеру на слайде. Такая работа тренирует внимание, зрительное различение и аккуратность, не перегружая урок.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0357" y="1647374"/>
            <a:ext cx="1937400" cy="14644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8007" y="1647314"/>
            <a:ext cx="4077900" cy="19553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00357" y="3346787"/>
            <a:ext cx="1937400" cy="14644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6225" y="520850"/>
            <a:ext cx="79410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для чтения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679032" y="2183050"/>
            <a:ext cx="2054100" cy="8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Следующая строка меняет только последнее слово, и это очень удобно для чтения. I can see a cat. Ребёнок легко замечает знакомую модель и не боится длинного текста.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6679032" y="1706100"/>
            <a:ext cx="2054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одно слово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33932" y="4134575"/>
            <a:ext cx="39507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читают короткую фразу медленно и уверенно: I can see a bee. Сначала класс повторяет вместе, чтобы каждый услышал ритм и знакомые слова. Потом фраза читается по одному, без спешки.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33932" y="3660802"/>
            <a:ext cx="39507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хором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679032" y="3882475"/>
            <a:ext cx="2054100" cy="8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фраза закрепляет весь шаблон: I can see a dog. Большие буквы и крупный шрифт помогают быстро узнавать слова глазами, а спокойное чтение делает успех заметным.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679032" y="3405525"/>
            <a:ext cx="2054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сами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5350" y="1794050"/>
            <a:ext cx="68859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Отличная работа!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802100" y="3631975"/>
            <a:ext cx="6123000" cy="8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дети научились узнавать и говорить фразу I can see a bee, называть картинки, читать короткие предложения и отвечать хором. Теперь урок можно закончить с улыбкой и маленькой гордостью за успех.
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2026-07-25T06:29:30Z</dcterms:created>
  <dcterms:modified xsi:type="dcterms:W3CDTF">2026-07-25T06:29:30Z</dcterms:modified>
</cp:coreProperties>
</file>