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обоняния и вкуса: обзор и ключевые темы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органов обоняния и вкуса, их функций и важности в жизни подростков.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обоняние и вкус важны каждый день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 вкус помогают нам распознавать продукты, различать запахи и наслаждаться пищей. Они влияют на привычки и защищают от опасностей с раннего возраста.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носа как органа обоняния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слизистой носа расположены миллионы обонятельных рецепторов, способных распознавать свыше 10 000 различных запахов. Особенно много этих клеток в верхней части носа.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— ключевые датчики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не только орган для дыхания, но и сложный механизм, включающий турбинные структуры, которые направляют воздух и усиливают контакт с рецепторами.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носа поддерживает функции обоняния
</a:t>
            </a:r>
            <a:endParaRPr lang="en-US" sz="1354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 запахами попадает именно в носовую полость, где происходит первое восприятие запаха благодаря специализированным рецепторам. Они активно собирают молекулы запахов из воздуха.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— ворота для запахов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рецепторы: как они работают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клетки расположены в слизистой носа и воспринимают даже минимальные концентрации запаховых частиц, что делает обоняние очень чувствительным органом.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чувствительных клеток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обладают способностью быстро реагировать на запахи, но при длительном воздействии одного запаха чувствительность может снижаться — это механизм адаптации.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и адаптация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улавливания запаха рецепторы передают сигналы через обонятельный нерв в специальные области мозга, где происходит обработка и распознавание ароматов.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 в мозг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вкусовые сосочки: основные структуры
</a:t>
            </a:r>
            <a:endParaRPr lang="en-US" sz="2769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языке находятся разные типы сосочков, включая грибовидные и желобовидные, каждые из которых участвуют в чувствовании определённых вкусовых ощущений.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вкусовых сосочков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луковицы содержат клетки, реагирующие на пять базовых вкусов: сладкий, кислый, горький, солёный и умами, которые комбинируются для комплексного вкусового восприятия.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луковицы и основные вкусы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— главный орган для распознавания вкусов. Его поверхность покрыта сосочками, где расположены специальные вкусовые рецепторы.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языка в вкусовом восприятии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вкусовых рецепторов на языке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 вкусовых зон,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зона языка отвечает за определённый вкус, что помогает быстро распознавать пищу.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расположение рецепторов обеспечивает комплексное восприятие вкуса и помогает выявлять как полезные, так и опасные вещества.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обновления и влияние возраста на рецепторы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организм регенерирует рецепторы регулярно, что помогает сохранять острое восприятие вкусов и запахов.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каждые 10–30 дней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болезни могут замедлить обновление рецепторов, уменьшая их способность чувствовать запахи и вкусы.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хронических заболеваний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организма сопровождается снижением скорости регенерации, что ведёт к ухудшению обоняния и вкуса.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чувствительности с возрастом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и обонятельные рецепторы активно обновляются, поддерживая высокую чувствительность с детства.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жизни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обоняния и вкуса у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обоняния и вкуса помогали предкам человека определить съедобные и ядовитые продукты для выживания.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времена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усложнением мозга повысилась способность различать большие спектры запахов и вкусов, улучшая адаптацию к окружающей среде.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оттеснено зрением и речью, но остаётся важным для безопасности, питания и эмоциональных реакций.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через обоняние и вкус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позволяет улавливать опасные запахи, такие как газ или дым, предупреждая об угрозе в окружающей среде.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ощущения помогают определить испорченные или токсичные продукты, предотвращая их употребление и отравления.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чувствительность обоих органов формирует систему раннего обнаружения вредных веществ и способствует защите здоровья.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запахов и вкусов головным мозгом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воспринимаются обонятельной луковицей, а затем информация передаётся в обонятельную кору для формирования точного восприятия.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ощущения вкуса поступают в кору больших полушарий, где интегрируются с другими сенсорными данными.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сигналы направляются сначала в таламус, где происходит первичная обработка информации.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комплексный путь обеспечивает богатое и точное восприятие внешней среды через запахи и вкус.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обоняния и вкуса: причины и проявления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Аносмия и агевзия могут развиваться из-за простуды, инфекционных заболеваний, повреждений головы или побочных эффектов некоторых медикаментов.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нарушения чаще возникают при рините и вирусных инфекциях, а длительные связаны с возрастными изменениями или повреждением нервов, управляющих восприятием.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включают частичную или полную потерю способности распознавать запахи и вкусы, что влияет на качество жизни и безопасность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инфекций на органы обоняния и вкуса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гриппа, простуды и коронавирусы часто вызывают временное снижение чувствительности обоняния и вкуса у подростков и взрослых.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длительной потере запаха и вкуса рекомендуется обратиться к специалисту для диагностики и возможной терапии.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восстановление наступает в течение нескольких недель после выздоровления, однако в редких случаях симптомы сохраняются длительное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курения для вкусового и обонятельного восприятия
</a:t>
            </a:r>
            <a:endParaRPr lang="en-US" sz="2358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подростков, которые курят, снижается чувствительность к сладкому и солёному вкусам, что влияет на предпочтения и качество питания. Восстановление возможно после отказа от курения, но занимает время.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ухудшает восприятие основных вкусов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постепенно теряют чувствительность под действием токсинов сигаретного дыма. Это снижает способность различать запахи, что негативно отражается на безопасности и удовольствии от еды.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становятся менее различимыми у курящих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экологических факторов на чувствительность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и промышленные выбросы содержат вредные вещества, способные ослаблять обонятельные и вкусовые рецепторы, вызывая временное ухудшение восприятия запахов и вкусов.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особенно уязвимы к неблагоприятным экологическим факторам, так как их органы чувств ещё формируются и требуют защиты от токсического воздействия.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работы обоняния и вкуса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нейробиологии, 2020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вкусовых ощущений обусловлены комплексной работой обонятельной и вкусовой систем вместе.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обоняния резко снижает полноту восприятия вкуса, что подтверждает близкую связь этих органов.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обоняния у человека и животных
</a:t>
            </a:r>
            <a:endParaRPr lang="en-US" sz="2956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обладают около 60 миллионами рецепторов, что обеспечивает им хорошее обоняние для охоты и предупреждения об опасности вокруг.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у кошек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обонятельных рецепторов у человека около 5 миллионов, что существенно меньше животных. При развитии важнейшими стали зрение и речь, уменьшив роль обоняния.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возможности человека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 порядка 220 миллионов обонятельных рецепторов, что позволяет им находить пищу и ориентироваться в пространстве значительно лучше человека.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Превосходство собак в обонянии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обоняния и вкуса для здоровья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восприятия запахов и вкусов может привести к ухудшению аппетита и недостаточному питанию, особенно у растущих подростков.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вкусовое восприятие часто снижает удовольствие от еды, что может повлиять на эмоциональное состояние и поведенческие привычки в питании.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ослабленное восприятие запахов увеличивает риск потребления испорченной или вредной пищи, что опасно для здоровья.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здоровый образ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Регулярная гигиена носа и рта помогает поддерживать чистоту рецепторов и предотвращает инфекции, негативно влияющие на обоняние и вкус.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Отказ от курения и сбалансированное питание с витаминами группы B укрепляют органы чувств и способствуют их нормальному функционированию в подростковом возрасте.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Обонятельная память: удивительные факты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ароматы способны мгновенно вызвать яркие эмоции и воспоминания из детства, демонстрируя тесную связь запахов с эмоциональной памятью.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феномен используется в психологии для терапии и в маркетинге для создания сильных ассоциаций с товарами и брендами.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здоровья органов обоняния и вкуса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функций органов обоняния и вкуса помогает заботиться о здоровье, правильно питаться и избегать опасностей, особенно важно для подростков в период развития.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2026-05-09T13:28:57Z</dcterms:created>
  <dcterms:modified xsi:type="dcterms:W3CDTF">2026-05-09T13:28:57Z</dcterms:modified>
</cp:coreProperties>
</file>