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ископаемые: основа хозяйства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энергию, стройматериалы и сырьё для техники, транспорта и повседневных вещей.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полезных ископаемых в курсе географии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— вещества земной коры, которые человек добывает и использует в хозяйстве. Они формируются очень долго, чаще всего миллионы лет, благодаря геологическим процессам. В географии рассматривают состав коры, ресурсы, размещение месторождений и последствия добычи.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5335" y="1584025"/>
            <a:ext cx="3463929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полезных ископаемых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группы по составу, примерам, применению и роли в хозяйстве.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полезных ископаемых «питают» разные отрасли: энергию, металлургию и производство материалов.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курсу географии (обобщение классификации).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полезные ископаемые как источник энергии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 природный газ называют главными источниками энергии. Уголь образовался из древних растений, которые накапливались в болотах и со временем превратились в породу без доступа воздуха.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обычно залегают в осадочных породах и часто встречаются вместе. Их добыча и переработка требуют сложных технологий, потому что нужно извлечь сырьё и превратить его в пригодные продукты.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обеспечивают электростанции и отопление, а также поддерживают работу промышленности. Кроме того, топливо из нефти и газа используют в транспорте, включая поезда и автомобили. 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Нефть: сырьё для топлива и многих материалов
</a:t>
            </a:r>
            <a:endParaRPr lang="en-US" sz="270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нефти получают топливо для транспорта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перерабатывают на заводах, чтобы получить бензин, дизельное топливо и керосин. Каждый продукт подходит для своего вида техники, потому что его «свойства» отличаются. Так одно сырьё становится основой для перевозок и работы транспорта.
</a:t>
            </a:r>
            <a:endParaRPr lang="en-US" sz="1164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 рождаются в переработке нефти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топлива, из нефтяного сырья получают сырьё для пластмасс. Это важно для упаковки, деталей техники и многих бытовых вещей. Не вся пластмасса одинакова: разные материалы создают из разных фракций нефти.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Смазочные материалы и мазут: «невидимая» польза нефти
</a:t>
            </a:r>
            <a:endParaRPr lang="en-US" sz="1229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делают смазочные материалы, которые уменьшают трение и износ в механизмах. Также получают мазут, который используют как топливо в некоторых отраслях. Благодаря этому техника работает дольше и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крупных отраслей, полезные ископаемые нужны и для повседневных мелочей: из них делают упаковку, плитку и элементы техники.
</a:t>
            </a:r>
            <a:endParaRPr lang="en-US" sz="117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сферам использования (оценка структуры по учебным обобщениям).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полезные ископаемые в жизни человека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 энергетику и строительство: именно там требуется много сырья для топлива и материалов.
</a:t>
            </a:r>
            <a:endParaRPr lang="en-US" sz="12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и получение металлов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содержат металлы, спрятанные в камне, который называют пустой породой. Перед получением металла требуется отделить полезную часть от окружающего материала.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служит сырьём для стали, а бокситы перерабатывают в алюминий. Медные руды важны для проводов, деталей техники и элементов электроники — там, где нужна проводимость.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ценят за прочность и долговечность, а также за то, что многие из них проводят электричество. Ещё одно преимущество — возможность многократной переработки, которая снижает потребность в новых рудах.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добыча 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работ: от поиска до восстановления земель.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и шахта: два основных способа добычи
</a:t>
            </a:r>
            <a:endParaRPr lang="en-US" sz="2802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Шахта: добыча на глубине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 — это система подземных выработок, стволов и тоннелей. При подземной добыче нужны вентиляция, крепление стенок и строгая техника безопасности, потому что условия там сложнее, а риски выше. 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Карьер: добыча у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— это большая открытая выемка в земной поверхности. В карьерах добывают песок, глину, известняк, руды, а иногда и уголь. Размеры работ хорошо заметны с поверхности.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4999" y="1648750"/>
            <a:ext cx="3186201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ресурсы по применению, продукту, способу добычи и особенностям использования.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горючих ресурсов главная ценность — энергия и топливо, у рудных — металлы, у нерудных — материалы для строительства и химии.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курсу географии (обобщение по классификации и применению).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полезных ископаемых по применению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формируются из‑за длительных изменений в земной коре, движений плит, вулканизма и накопления осадков, поэтому их “рисунок” на карте разный.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причины управляют тем, где именно в горных породах “накапливаются” ресурсы.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выводы по школьному курсу географии (без привязки к конкретной статистике).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круговой диаграмме показаны только крупные группы: топливо, руды, строительные материалы и сырьё для химии — чтобы связать районы добычи с отраслями.
</a:t>
            </a:r>
            <a:endParaRPr lang="en-US" sz="101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условные доли (не заменяют официальную статистику).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России по основным типам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обычно приходится на топливо и руды: они поддерживают энергетику и металлургию, а остальные группы обеспечивают стройку и химические производства.
</a:t>
            </a:r>
            <a:endParaRPr lang="en-US" sz="9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магнитная аномалия — крупный железорудный район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залежи руды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Курской магнитной аномалии залегают пласты железных руд с высоким содержанием железа. Это делает регион одним из крупнейших центров железорудной базы страны и мира.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для техники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Сталь, получаемая из железных руд, используют в транспорте и оборудовании. Из неё делают детали, которые выдерживают нагрузки и служат долго, включая узлы для машин.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Поставка на металлургию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Добытое сырьё направляют на металлургические предприятия. Там руды перерабатывают до металла, чтобы получить материалы, подходящие для дальнейшего производства продукции.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для сооружений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идет на мосты, здания и конструкции. Благодаря прочности она применяется и в инструментах, где важны надежность и устойчивость к износу.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в истории промышленности и современной энергетике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стал главным топливом в период промышленной революции: он обеспечивал работу фабрик, паровозов и металлургических печей, потому что давал много тепла при сгорании.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уголь остаётся важным источником энергии на тепловых электростанциях и используется для получения кокса, однако его доля меняется из‑за роста газа и развития более чистых 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руды до готового металла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добывающей и перерабатывающей промышленности: от подготовки сырья до выпуска изделий.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Невозобновимым ресурсам нужно время на восстановление естественным путём, поэтому экономия, переработка и снижение потерь уменьшают нагрузку на месторождения.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диаграмма-иллюстрация: условные значения для наглядности (без привязки к официальным данным).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полезные ископаемые нужно использовать бережно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частичное снижение потребления поддерживает устойчивость хозяйства: меньше добычи — меньше нарушений ландшафтов и меньше отходов после переработки.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полезных ископаемых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рельефа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меняет поверхность земли: появляются карьеры и отвалы, нарушается естественный ландшафт. В результате страдают привычные места обитания растений и животных, а территория требует восстановления.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воду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разработке загрязняются и перемешиваются воды, меняется их состав. Чтобы уменьшить вред, используют очистку сточных вод и контроль сбросов, уменьшая риск для водоёмов.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воздух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газы и выбросы техники ухудшают качество воздуха. Для снижения последствий применяют пылеподавление и строгие меры безопасности, особенно в зоне интенсивных работ.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и почвы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проводят рекультивацию: возвращают плодородный слой почвы, озеленяют территорию. Это помогает быстрее восстановить способность земли поддерживать растительность.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экономит полезные ископаемые
</a:t>
            </a:r>
            <a:endParaRPr lang="en-US" sz="298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 начинается с переработки: чем больше металлолома возвращается в производство, тем меньше нужно добывать руду. Это снижает нагрузку на месторождения и уменьшает количество хвостов.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энергосбережение тоже важны: сталь и алюминий можно перерабатывать многократно, а стекло, бумага и пластик — снижать спрос на новое сырьё при правильной сортировке и отправке на переработку.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86608" y="1584025"/>
            <a:ext cx="2661383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полезными ископаемыми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задачи решают специалисты на разных этапах — от поисков месторождений до оценки влияния добычи на природу.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отвечают за отдельные этапы цепочки: поиск и добыча, переработка сырья и защита природы. Для работы нужны знания географии, техники и безопасности.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Собраны по содержанию школьного курса о горной промышленности и охране окружающей среды.
</a:t>
            </a:r>
            <a:endParaRPr lang="en-US" sz="10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обеспечивают энергетику, транспорт, строительство и промышленность, но их запасы ограничены. Понимание размещения месторождений и бережное использование помогает сохранять природу и устойчиво развивать хозяйство.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2026-05-11T23:06:39Z</dcterms:created>
  <dcterms:modified xsi:type="dcterms:W3CDTF">2026-05-11T23:06:39Z</dcterms:modified>
</cp:coreProperties>
</file>