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основные темы и направления
</a:t>
            </a:r>
            <a:endParaRPr lang="en-US" sz="3917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крупных эволюционных изменений, формирующих новое биологическое разнообразие.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фундамент биологии
</a:t>
            </a:r>
            <a:endParaRPr lang="en-US" sz="386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эволюционной теории начинается с Ламарка и Дарвина, её развитие поддержали работы Менделя и синтетическая теория XX века, опираясь на палеонтологию и молекулярную биологию.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макроэволюции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изменения, выходящие за пределы видового уровня, создавая новые таксоны выше вида — рода, семейства, отряды и классы.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сопровождаются значительными морфологическими сдвигами и перестройками экосистем, приводящими к возникновению принципиально новых форм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макроэволюционных факторов отражается в широких закономерностях и тенденциях развития биосферы на протяжении геологических эпох.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микро- и макроэволюцией
</a:t>
            </a:r>
            <a:endParaRPr lang="en-US" sz="289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— изменения внутри видов: генетическая изменчивость, естественный отбор и дрейф генов формируют вариации на популяционном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— масштабы выше видов, сопровождающиеся образованием новых таксонов, таких как птицы из пресмыкающихся, или разделением млекопитающих и рептилий.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макроэволюции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необратимости (Долло) утверждает, что эволюционные изменения не возвращаются к исходному состоянию организмов.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специализации обозначает рост специализированных признаков у потомков по сравнению с предками.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прогрессивного развития фиксирует тенденцию к усложнению организации живых существ с течением времени.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гетерохронии и адаптивной радиации объясняют изменение темпов развития и быстрое формирование новых видов после экологических изменений.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420" y="1254037"/>
            <a:ext cx="3753361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законов макроэволюции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законы, их определения, примеры проявления и авторов формулировок.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законов объясняет сложные тенденции макроэволюции.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учебники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Долло: необратимость эволюционных изменений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подтверждает, что эволюционные пути нельзя повторить в обратном направлении — структуры не возвращаются к прежнему состоянию.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кетовая линии: полная адаптация к водной среде и утрата задних конечностей у китообразных.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Аналогично, у змей исчезли конечности, а у кротов наблюдается сокращение зрительных органов из-за специализации на подземный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гетерохронии в макроэволюции
</a:t>
            </a:r>
            <a:endParaRPr lang="en-US" sz="334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Гетерохрония — вариации во времени и темпах развития органов во внутриутробном и постэмбриональном периодах, приводящие к морфологическим новшествам.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неотения у саламандр — сохранение личиночных черт во взрослом состоянии способствует возникновению новых адаптивных стратегий и линий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радиация: механизмы и примеры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— быстрое размножение видов из одного предка на новых экологических нишах.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динозавров млекопитающие активно заселили разнообразные среды, что стимулировало их диверсификацию.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дарвиновские вьюрки, образовавшие разнообразие форм клюва на Галапагосских островах.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подчеркивает важность экологических факторов и нововведений для эволюционного разнообразия.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макроэволюции: постепенность и скачки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демонстрируют сочетание медленных изменений и коротких периодов резкой эволюционной активности.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моделей объясняет наблюдаемые в ископаемом материале вариации темпов эволюции.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макроэволюции
</a:t>
            </a:r>
            <a:endParaRPr lang="en-US" sz="3496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экологические катастрофы, такие как извержения вулканов и падения астероидов, резко изменяют условия среды, вызывая массовое вымирание и смену доминирующих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адаптаций позволяет организмам быстро освоить освободившиеся экологические ниши, что способствует заметному расцвету видов и разнообразия.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значимые мутации, а также горизонтальный перенос генов ускоряют накопление изменений, формируя новые эволюционные линии и крупные биологические инновации.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покрытосеменных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появились в Меловом периоде и стали ключевым элементом экосистем, благодаря цветкам и плодам, которые обеспечивают эффективное размножение и расселение. Это революционизировало растительный мир планеты.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млекопитающих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млекопитающих сопровождалось появлением волосяного покрова и заботы о потомстве. Эти признаки обеспечили повышение выживаемости, позволив освоить новые экологические ниши и сложные поведенческие стратегии.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позвоночных на сушу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стегоцефалы перешли из водной среды на сушу, что потребовало преобразования конечностей в опорные и совершенствования дыхательной системы, позволивших колонизировать новые пространства и образовывать наземные экосистемы.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примеры макроэволюции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96876"/>
            <a:ext cx="3950100" cy="15858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 истории Земли
</a:t>
            </a:r>
            <a:endParaRPr lang="en-US" sz="347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массовые вымирания характеризуются временем, масштабом потерь видов и предполагаемыми причинами, что свидетельствует об их влиянии на эволюционные процессы.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открывали пути для быстрой диверсификации и эволюционных новшеств у переживших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Геохронологические и палеонтологические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и инновации в макроэволюции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в эволюции поддерживает устойчивость основных морфологических форм, обеспечивая стабильно функционирующие биологические системы у разных групп.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с этим возникают инновации — появление новых структур и функций, которые открывают новые экологические возможности и направления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общая структура позвоночного скелета, сохраняющаяся у рыб, птиц и млекопитающих, несмотря на их существенные функциональные и морфологические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 водных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вымершие ихтиозавры независимо обрели обтекаемую форму тела, повышающую скорость и маневренность в воде, что иллюстрирует адаптацию к сходным экологическим условиям несмотря на разное происхождение.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летучих мышей 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летучие мыши и птицы принадлежат к разным классам, у них развиты крылья для полёта. Эта схожесть возникла независимо, подтверждая идею конвергентной эволюции в результате сходных потребностей.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— закономерность макроэволюции
</a:t>
            </a:r>
            <a:endParaRPr lang="en-US" sz="225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прогресс: критерии и примеры
</a:t>
            </a:r>
            <a:endParaRPr lang="en-US" sz="295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 расширение ареала показывают успешность группы в освоении территории и ресурсной базы, что свидетельствует о биологическом прогрессе.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сред обитания — ключевой фактор прогресса, позволяющий перейти к новым экологическим ролям и увеличивать разнообразие видов.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Морфофизиологические усовершенствования обеспечивают повышение адаптивности, например, развитие цветков у растений или систем терморегуляции у млекопитающих.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быстрое расселение покрытосеменных и эволюционный расцвет млекопитающих после массовых вымираний из-за снятия конкурентного давления.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макроэволюции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филогенетика строит родственные связи организмов на основе анализа последовательностей ДНК и РНК, выявляя глубокие эволюционные отношения.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древних геномов и применение биоинформатики расширяют понимание этапов эволюции и механизма возникновения новых признаков и таксонов.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Палеонтология, выявляя переходные формы, подтверждает сложность и постепенный характер больших эволюционных преобразований на уровне макроэволюции.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макроэволюции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мутаций до появления новых таксонов — эволюционный процесс в схемах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макроэволюции для биосферы и человечества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определяет разнообразие видов и их распределение, формируя устойчивость и структуру экосистем, что важно для поддержания биосферы.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макроэволюции служат основой для сохранения биоразнообразия и разработки эффективных природоохранных стратегий.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процессов помогает оценить влияние человеческой деятельности на природу и спрогнозировать возможные изменения и угрозы.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макроэволюции способствует обучению и развитию экологического мышления, необходимого для устойчивого развития общества.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макроэволюции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макроэволюции раскрывают фундаментальные принципы развития жизни, а современные исследования дают инструменты для глубокого понимания биологического разнообразия и решения практических задач в науке и экологии.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2026-05-10T00:39:25Z</dcterms:created>
  <dcterms:modified xsi:type="dcterms:W3CDTF">2026-05-10T00:39:25Z</dcterms:modified>
</cp:coreProperties>
</file>