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музыке: как звучит начало дня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утро: от первых звуков до светлого музыкального настроения.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слушать утро в музыке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переводит нас от сна к движению, и музыка умеет передать этот переход. В ней можно услышать, как звучат тишина, пробуждение, свет и бодрость.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75" y="1294104"/>
            <a:ext cx="3937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339104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294104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87275" y="3084118"/>
            <a:ext cx="450000" cy="450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04575" y="3084118"/>
            <a:ext cx="450000" cy="450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слышны ранним утром
</a:t>
            </a:r>
            <a:endParaRPr lang="en-US" sz="3200" dirty="0"/>
          </a:p>
        </p:txBody>
      </p:sp>
      <p:sp>
        <p:nvSpPr>
          <p:cNvPr id="15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933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обычно звучит резко и заметно выделяется среди других звуков. Он словно первым сообщает, что день начался и пора просыпаться, даже если глаза ещё не хотят открываться.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10017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61279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слышатся по-разному: тихо, если все ещё сонные, и быстро, если кто-то спешит. По их ритму можно угадать настроение людей и темп начала дня.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6363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в комнате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310650" y="1823625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чайника, вода и лёгкое позвякивание посуды создают знакомый домашний фон. Эти звуки мягко подсказывают, что в доме уже начинается обычный утренний порядок.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19000" y="1294250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Чайник на кухне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18872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 обычно высокие, лёгкие и звонкие. Они добавляют утру свежесть и делают его похожим на маленький концерт природы, который начинается ещё до школы.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23956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за окном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4704575" y="3613640"/>
            <a:ext cx="2545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окном можно услышать ветер, редкие машины и общий городской шорох. Эти звуки помогают почувствовать, что мир просыпается не только дома, но и снаружи.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5212925" y="3084265"/>
            <a:ext cx="20376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улица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 как музыка утра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поют высоко, легко и короткими фразами, будто повторяют маленькие музыкальные приветствия. Их голоса особенно хорошо слышны в тишине, когда утро только начинает светлеть.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пение помогает представить окно, дерево и первые солнечные лучи. Оно создаёт радостное, чистое настроение, которое в музыке часто передают светлой мелодией и прозрачным звучанием.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музыкальное настроение утра
</a:t>
            </a:r>
            <a:endParaRPr lang="en-US" sz="2916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путь от ночной тишины к бодрому началу дня и его звучанию в музыке.
</a:t>
            </a:r>
            <a:endParaRPr lang="en-US" sz="177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утра в музыке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 подходит, когда музыка показывает сонное пробуждение, зевок и первые осторожные движения. Такое начало звучит спокойно и помогает представить тишину комнаты до полного подъёма.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подвижный темп нужен, если утро весёлое и энергичное. Тогда музыка словно подталкивает вперёд: быстрее собираться, улыбнуться и смело начать новый день.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темп хорошо передаёт обычное домашнее утро, когда всё уже идёт своим чередом. Музыка звучит ровно, ясно и не торопится, как знакомый школьный день перед звонком.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— piano и forte — особенно полезны, когда музыка показывает пробуждение: сначала почти шёпотом, потом всё смелее и звучнее.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итальянские пометы помогают различать тихое и громкое звучание.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музыкальная терминология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подходят для изображения утра
</a:t>
            </a:r>
            <a:endParaRPr lang="en-US" sz="2375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— как луч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легко и прозрачно, поэтому её часто связывают с ранним утром. Её мелодия может напоминать тонкий луч, который осторожно заглядывает в окно и медленно будит комнату.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 и ксилофон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Колокольчики и ксилофон дают звонкие, ясные звуки, похожие на капли света. В детском ансамбле они хорошо передают ощущение свежести, а ещё звучат так, будто утро улыбается.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 лёгкие ударные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 простые ударные инструменты добавляют короткие блестящие акценты. Они помогают создать картину аккуратного, чистого утра, когда в комнате уже слышны первые ритмы дня и всё идёт спокойно.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песенка: какие слова и мелодия ей подходят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песенке для утра хорошо звучат слова о солнце, улыбке, школе и хорошем начале дня. Они знакомы детям и сразу создают тёплое, понятное настроение.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должна быть плавной и не слишком высокой, чтобы её было удобно петь вместе. Когда дети поют хором, песня звучит дружно и уверенно, как общий привет новому дню.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ритм делает песню удобной для движения: можно тихо шагать, хлопать или делать зарядку. Так музыка соединяет пение, настроение и маленькие утренние дела.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быстро запомнить песню и не путаться в словах. Повторяющиеся строки особенно полезны: их хочется подпевать снова и снова, почти как любимый утренний будильник, только приятнее.
</a:t>
            </a:r>
            <a:endParaRPr lang="en-US" sz="13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проснуться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Ритмичная мелодия поддерживает движение: умывание, одевание, завтрак и сбор портфеля. Музыка будто подсказывает, что всё идёт по порядку и без лишней суеты.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Сборы перед выходом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музыка помогает не торопиться и мягко перейти от сна к бодрствованию. Под неё приятно открыть глаза, потянуться и настроиться на новый день.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Первые минуты после сна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в школу бодрая песня помогает сохранять хорошее настроение. Она делает утро собранным, лёгким и чуть-чуть праздничным, даже если за окном обычный день.
</a:t>
            </a:r>
            <a:endParaRPr lang="en-US" sz="1225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Дорога к делам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дома: звуки кухни и комнаты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просыпается первой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слышно, как закипает чайник, звенят ложки и тихо открываются шкафчики. Эти звуки складываются в маленькое утреннее представление, где каждый предмет будто знает свою партию. Свет из окна делает сцену особенно тёплой и спокойной.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луч и завтрак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комнату попадает солнечный луч, звуки становятся как будто яснее и дружелюбнее. На столе появляются чашка, тарелка и бутерброд, а в воздухе чувствуется спокойный ритм начала дня. Это похоже на тихую увертюру домашнего утра.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начинается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комнате утро приходит через шорох одеяла, шаги по полу и негромкие голоса взрослых. Всё вокруг ещё немного сонное, но уже готово к движению. Такая картина помогает увидеть, как музыка может рождаться из самых обычных звуков.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музыкальный маршрут школьника
</a:t>
            </a:r>
            <a:endParaRPr lang="en-US" sz="2963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обычных дел показывает, как музыка и звуки сопровождают начало дня.
</a:t>
            </a:r>
            <a:endParaRPr lang="en-US" sz="158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признаки светлого утра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утро в музыке часто узнаётся по мажорному звучанию. Мелодия кажется ясной и открытой, словно окно, в которое только что вошёл солнечный свет.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плавно поднимается вверх и звучит мягко, она напоминает улыбку, лёгкий ветерок или первый луч солнца. Такой образ легко понять детям 8–10 лет.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звонкие звуки обычно передают бодрое пробуждение, а тяжёлые и низкие — тишину ночи или усталость. Контраст помогает услышать перемену настроения.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058" y="1294104"/>
            <a:ext cx="5062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3242" y="1294104"/>
            <a:ext cx="337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798" y="3084118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слушание: что можно различить в утренних звуках
</a:t>
            </a:r>
            <a:endParaRPr lang="en-US" sz="2538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 звучит резко и громко, а шорох одежды — почти неслышно. Сравнивая такие звуки, дети учатся замечать, как музыка умеет быть тихой, умеренной или очень звонкой.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трели обычно звучат высоко, а голос чайника — ниже и ровнее. Это помогает понять, что у каждого звука есть своя высота, как у разных ступенек лестницы.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Чайник может свистеть долго, а хлопок ладоней — коротко и быстро. Утренние звуки хорошо показывают, что музыка состоит не только из нот, но и из разных по длине звуков.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звон ложки и щебет птиц легко различить даже без взгляда. У каждого звука свой тембр, поэтому утро похоже на маленькую звуковую игру «Угадай, кто это?».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оркестр из обычных предметов
</a:t>
            </a:r>
            <a:endParaRPr lang="en-US" sz="3166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Ложка и кружка играют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обычная ложка может стать почти музыкальным инструментом. Если легко постучать ею о кружку, получается короткий ясный ритм, который напоминает весёлый домашний марш. А рядом тихо шуршит салфетка, словно ей тоже хочется вступить в ансамбль.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Пакет, карандаш и хлопки ладоней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Шуршание пакета, стук карандаша по столу и хлопки ладоней создают простой рисунок из повторов. Дети легко замечают, что каждый предмет звучит по-своему, а вместе они образуют живой и немного смешной утренний оркестр.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вся семья слушает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взрослые и дети звучат аккуратно и по очереди, домашняя музыка становится понятной и дружной. В такой игре важно не только издавать звук, но и слушать других. Тогда обычные предметы вдруг превращаются в настоящий ансамбль.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песни подходят для начала дня в 2 классе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второклассников лучше выбирать короткие песни с простыми словами. Текст должен быть понятным, чтобы ребёнок сразу узнавал знакомые дела: подъём, умывание, завтрак и дорогу в школу.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добрые песни о солнце, дружбе, школе и хорошем настроении. Они звучат близко к повседневной жизни ребёнка и сразу создают бодрое утреннее настроение.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должна быть не слишком высокой и не слишком сложной. Умеренный диапазон помогает детям петь свободно, без напряжения, а значит — с удовольствием и улыбкой.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если в песне есть повторяющийся припев. Тогда её легко запомнить и удобно петь вместе с классом, не заглядывая в текст каждую секунду.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1375" y="1294104"/>
            <a:ext cx="281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музыке разных жанров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колыбельной утро может появляться очень тихо, почти шёпотом. Музыка словно не спешит разбудить комнату, а мягко открывает новый день.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песне утро часто звучит весело и просто. Понятный текст и повторяющийся ритм делают такой образ близким и очень дружелюбным.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песня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о природе утро рисуют птицы, ветер и свет. Здесь особенно важны прозрачные звуки, которые напоминают свежий воздух и первые лучи солнца.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о природе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пьеса без слов может передать утро с помощью тембра и движения мелодии. Иногда она звучит светло и бодро, а иногда — чуть смешливо и игриво.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Инструментальная миниатюра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свет и музыка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утро в музыке обычно связано с ясными и прозрачными красками звучания. Мелодия будто открывает окно, и в неё входит тёплый свет. Такое начало легко почувствовать даже без слов.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звук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постепенно поднимается вверх и становится живее, она напоминает утро, которое просыпается вместе с домом. Занавеска как будто отодвигается, и день начинает улыбаться.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становится светлее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сделать утро музыкальным и добрым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голоса, добрые слова и негромкая музыка помогают начать день без лишней спешки. Так утро звучит мягко, как будто дом просыпается по очереди, а не все сразу.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оставить несколько минут тишины перед делами. Потом можно добавить короткую песню, лёгкие движения или приветствие — и настроение становится бодрым, но не шумным.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важно, чтобы утро было понятным и привычным. Когда есть порядок, любимый ритуал и немного музыки, даже самый сонный будильник перестаёт сердиться.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звучит, как начало маленького концерта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можно услышать в каждом доме: в тишине, шагах, птицах и первых песнях. Музыка помогает заметить этот добрый момент и сделать день светлее, бодрее и радостнее.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2026-05-24T18:54:21Z</dcterms:created>
  <dcterms:modified xsi:type="dcterms:W3CDTF">2026-05-24T18:54:21Z</dcterms:modified>
</cp:coreProperties>
</file>