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recommendations in English: основные идеи и речевые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Советы, предложения и вежливые рекомендации в английской речи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помогают звучать вежливо, поддерживать диалог и выбирать нужный тон: от мягкого предложения до уверенного совета. В школьных заданиях, разговорах с друзьями и отзывах они делают речь точнее и естественнее.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recommendations matter in everyday English communication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recommendation в английском языке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 — это высказывание, которое направляет собеседника к действию, предмету или решению. Оно помогает сузить выбор и сделать его более осознанным, не звуча слишком категорично.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речевые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рекомендация может выражать совет, предложение, одобрение, предостережение или личный опыт. Поэтому важно понимать не только смысл, но и коммуникативную задачу высказывания.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особенно важно отличать грамматически правильный вариант от стилистически подходящего. You should revise earlier, You could try the library app и If I were you, I’d ask the teacher звучат по-разному.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реальной речью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используются не только на уроках, но и в повседневных ситуациях: при выборе занятия, сервиса, маршрута, фильма или способа подготовки к экзамену.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107" y="2024325"/>
            <a:ext cx="5107760" cy="399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recommendations appear: school, media, life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рекомендации помогают выбирать тему презентации, книгу для проекта или стратегию подготовки к тесту. Ученики часто говорят: You should focus on key ideas. They could also compare two sources before presenting.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и на проектах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отзывах, блогах и постах рекомендации звучат как оценка с аргументом. Автор может написать: I’d recommend this film because the plot is original and the ending is memorable, especially for teenagers.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медиа и обзорах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смартфона, кружка, маршрута или способа отдыха рекомендации помогают быстрее принять решение. В таких ситуациях особенно важны ясность, вежливость и конкретная причина, а не просто категоричный тон.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решениях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build a recommendation in English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рекомендации: от проблемы к вежливому завершению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грамматические конструкции для рекомендаций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выражает уверенный, но не грубый совет. Эта форма подходит, когда говорящий считает вариант наиболее разумным: You should sleep earlier before the exam.
</a:t>
            </a:r>
            <a:endParaRPr lang="en-US" sz="2532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делает рекомендацию мягче и оставляет собеседнику свободу выбора. В такой форме совет звучит как предложение, а не как давление: You could join the debate club.
</a:t>
            </a:r>
            <a:endParaRPr lang="en-US" sz="2447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Ought to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Ought to звучит формальнее и встречается реже, но остаётся нормативной конструкцией. Её уместно использовать, когда нужен спокойный и рациональный тон: You ought to check your sources.
</a:t>
            </a:r>
            <a:endParaRPr lang="en-US" sz="2445" dirty="0"/>
          </a:p>
        </p:txBody>
      </p:sp>
      <p:sp>
        <p:nvSpPr>
          <p:cNvPr id="15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were you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were you, I’d… передаёт личный, эмпатичный совет. Эта модель особенно полезна, когда говорящий хочет показать участие и осторожно направить собеседника.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recommend / Why don’t you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вежливых рекомендаций часто используются I recommend + -ing, I’d recommend + -ing, Why don’t you…? и How about…? Они помогают звучать естественно в разговоре и письме.
</a:t>
            </a:r>
            <a:endParaRPr lang="en-US" sz="24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504233"/>
            <a:ext cx="9042900" cy="54789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recommendations in English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выражений для рекомендаций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 меняются смысл и тон рекомендации в зависимости от конструкции.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форма, тем меньше давление на собеседника; выбор конструкции зависит от близости, ситуации и степени уверенности говорящего.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моделей рекомендаций в английском языке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категоричности рекомендаций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смысле выбор формы меняет впечатление от высказывания и может смягчить или усилить совет.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формулы подходят для общения, а более сильные — для ясного и настойчивого совета; тон часто важнее самой идеи.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аргументации рекомендации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Useful, effective, convenient, affordable и reliable помогают показать, почему рекомендация практична. Такая лексика делает совет конкретным и убедительным, а не просто субъективным мнением.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прилагательные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Because, so, as a result и that’s why связывают рекомендацию с причиной. Они помогают выстроить чёткую аргументацию и показать, что вывод основан на логике.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связки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Suitable, practical и worth trying подчёркивают, что вариант подходит конкретной задаче. Это особенно полезно в учебных ответах, где важно объяснять выбор без лишних слов.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выбора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my opinion и for example помогают сделать речь более убедительной и естественной. Они дают возможность не только советовать, но и показывать личную оценку с примером.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автора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и бытовых ситуаций, 10 класс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типом рекомендации и коммуникативной задачей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жанрах одни конструкции звучат естественнее других: разговор, отзыв и учебный ответ требуют разной степени формальности и прямоты.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дружеской речи чаще подходят мягкие предложения, а для письменных отзывов и учебных задач — более аргументированные и точные формулы.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в рекомендациях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should и must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выражает совет, а must — обязанность или настоятельную необходимость. В рекомендациях чрезмерно сильное must часто звучит жёстко и не соответствует нейтральной ситуации общения.
</a:t>
            </a:r>
            <a:endParaRPr lang="en-US" sz="2598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Кальки из русского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 нередко делает фразу неестественной: вместо прямой русской модели лучше выбирать английские шаблоны вежливого совета, учитывая степень близости и контекст.
</a:t>
            </a:r>
            <a:endParaRPr lang="en-US" sz="2784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 +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recommend обычно используется герундий или that-clause: I recommend reading this book; I recommend that you read this book. Конструкция I recommend to read this book считается ошибочной.
</a:t>
            </a:r>
            <a:endParaRPr lang="en-US" sz="2721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прямой тон
</a:t>
            </a:r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грамматически верная рекомендация может звучать резко, если не смягчить её словами maybe, probably или polite phrases. В английской речи уместность тона часто важнее буквальной точности.
</a:t>
            </a:r>
            <a:endParaRPr lang="en-US" sz="26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 устной речи: диалоги и короткие реплики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Оценка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собеседник кратко обозначает проблему или сомнение: устная рекомендация обычно начинается с понимания того, что именно нужно решить, изменить или выбрать.
</a:t>
            </a:r>
            <a:endParaRPr lang="en-US" sz="2338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Смягчители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совет звучал дружелюбнее, добавляют maybe, probably, a bit, actually, in my opinion. Эти слова делают предложение менее категоричным и показывают уважение к собеседнику.
</a:t>
            </a:r>
            <a:endParaRPr lang="en-US" sz="23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Мягкая реплика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звучит короткий совет: You should take a break или Why don’t you try again? Такие реплики легко вписываются в естественный диалог и не перегружают разговор.
</a:t>
            </a:r>
            <a:endParaRPr lang="en-US" sz="2511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Короткое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рекомендации обычно следует поддержка: That’s a good idea, or Let me know how it goes. Так разговор остаётся открытым и cooperative.
</a:t>
            </a:r>
            <a:endParaRPr lang="en-US" sz="25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написания recommendation paragraph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абзаца: от обозначения ситуации к аргументированному и вежливому выводу.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 writing tasks: review, email, forum post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Review: оценка и 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review рекомендация должна опираться на впечатление и аргумент. Сначала кратко оценивают объект, затем объясняют, почему он заслуживает внимания, и завершают ясным советом читателю.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Forum post: краткость и 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на форуме ценятся конкретные советы без лишних отступлений. Особенно важно быстро обозначить проблему, предложить решение и при необходимости добавить одно практическое уточнение.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Informal email: дружелюбный совет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неформальном письме уместны формулы You might want to… It would be a good idea to… I think you should…. Они звучат вежливо и подходят для личного общения.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Blog post: личный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блоге рекомендации выглядят убедительнее, если автор соединяет личный опыт с понятным выводом. Такой формат позволяет писать свободнее, но сохранять логичность и уважительный тон.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по моделям ответов для 10 класса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связки для аргументированных рекомендаций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помогают не просто перечислять мысли, а выстраивать убедительный и зрелый ответ. Особенно ценны переходы, которые показывают причину, уточнение и логический вывод.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because и therefore: первая связка объясняет, вторая завершает аргументацию. Баланс между объяснением и контрастом делает рекомендацию более связной.
</a:t>
            </a:r>
            <a:endParaRPr lang="en-US" sz="4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637792"/>
            <a:ext cx="8493000" cy="39842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рекомендаций для разных ситуаций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коммуникативная задача требует разной языковой формы в зависимости от адресата и цели.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формы лучше работают в дружеском общении, а should и I’d recommend подходят для учебных и обзорных задач, где важны точность и аргументация.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рекомендации влияют на общение и решение задач
</a:t>
            </a:r>
            <a:endParaRPr lang="en-US" sz="4201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сформулированная рекомендация быстро сужает выбор и помогает перейти от обсуждения к действию. В школьной работе это особенно полезно, когда нужно принять решение без долгих споров.
</a:t>
            </a:r>
            <a:endParaRPr lang="en-US" sz="2728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делают диалог более конструктивным: участники не просто высказывают мнения, а предлагают реальные варианты. Это помогает распределять роли и согласовывать шаги в проекте.
</a:t>
            </a:r>
            <a:endParaRPr lang="en-US" sz="2757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категоричная формулировка может восприниматься как давление, даже если содержание полезно. Поэтому эффективный совет учитывает не только цель, но и реакцию собеседника.
</a:t>
            </a:r>
            <a:endParaRPr lang="en-US" sz="2977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неопределённости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слышит ясную, но вежливую рекомендацию, ему легче выбрать направление и не застревать в сомнениях. Именно поэтому такие реплики ценны в учебных и бытовых ситуациях.
</a:t>
            </a:r>
            <a:endParaRPr lang="en-US" sz="28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материалам раздела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риски слишком прямых рекомендаций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рекомендации влияет на восприятие сильнее, чем отдельное слово. Даже полезный совет может быть отвергнут, если он звучит слишком резко или не учитывает ситуацию.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перевешивают, когда совет точен и вежлив. Но без учёта контекста даже сильная рекомендация превращается в источник коммуникативного напряжения.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ключевых навыка темы особенно заметны в устной и письменной речи старшеклассников.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презентации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выражение мнения, аргументацию, выбор языковой формы и вежливое взаимодействие, поэтому её практическая ценность для 10 класса особенно высока.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Рекомендации: язык выбора, уважения и аргумента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recommendations показывает, что в английском важны не только грамматика и словарь, но и тон высказывания. Умение советовать вежливо и убедительно делает речь точнее, естественнее и сильнее.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2026-05-31T14:33:46Z</dcterms:created>
  <dcterms:modified xsi:type="dcterms:W3CDTF">2026-05-31T14:33:46Z</dcterms:modified>
</cp:coreProperties>
</file>