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текста на уроке информатики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помогает превратить черновик в ясный, грамотный и аккуратный текст — даже в обычном школьном задании.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редактирование текста в жизни школьника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нужно при сочинениях, сообщениях учителю, докладах, подписях к рисункам и записи в электронном дневнике. В программах Word, LibreOffice Writer и Google Docs оно помогает работать быстрее и результат получается аккуратнее.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редактирование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смысл: подходит ли текст к теме, понятна ли главная мысль, не появились ли лишние детали. Это помогает убрать всё, что отвлекает от ответа на задание и делает чтение ровным.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редактируют язык: исправляют орфографию и грамматику, уточняют слова и формы слов. Отдельное внимание уделяют знакам препинания, потому что запятые меняют, как связаны части предложения.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оформление документа. Проверяют абзацы, заголовки, выравнивание и общий вид: текст должен быть удобно воспринимаемым. Даже хороший по смыслу текст страдает, если он «слит» в одну простыню.
</a:t>
            </a:r>
            <a:endParaRPr lang="en-US" sz="1545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— это не только исправления «в последнюю минуту». Его цель — привести текст к понятному, точному и аккуратному виду: чтобы читателю было легко следовать вашим мыслям.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редактирования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редактирования: сначала общий смысл, затем детали, и в конце — сохранение готового файла.
</a:t>
            </a:r>
            <a:endParaRPr lang="en-US" sz="132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темы и смысла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держится на теме: каждое предложение помогает раскрыть одну главную мысль. Если появляются случайные факты, читателю сложнее понять, о чём вы на самом деле говорите.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работах важна связность частей: вступление подводит к теме, основная часть раскрывает её, вывод завершает обсуждение. Сильный текст не превращается в набор несвязанных предложений.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не помогает раскрыть тему, его обычно убирают или заменяют точнее. Так текст становится короче, но при этом понятнее и убедительнее.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 точные формулировки
</a:t>
            </a:r>
            <a:endParaRPr lang="en-US" sz="187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 сообщает конкретную мысль: «На уроке информатики мы создали текстовый документ и добавили заголовок». Благодаря этому читатель сразу понимает, что именно было сделано и зачем.
</a:t>
            </a:r>
            <a:endParaRPr lang="en-US" sz="1484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делает мысль понятной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формулировка звучит расплывчато: «Мы что-то делали на компьютере». На сравнении абзаца «до редактирования» и «после редактирования» видно, как меняется ясность: лишнее исчезает, а факты становятся точными.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«до» и «после» для ясности
</a:t>
            </a:r>
            <a:endParaRPr lang="en-US" sz="1668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709572"/>
            <a:ext cx="4048200" cy="230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тексте и способы исправления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ошибки при редактировании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самых частых проблем с тем, как их быстро исправить: от повторов и лишних слов до орфографии и пунктуации.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понятнее, когда убирают лишнее и исправляют элементы, которые мешают смыслу и чтению.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563" y="2624525"/>
            <a:ext cx="65565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слова-паразиты и лишние подробности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текст однообразным и утомительным: читатель быстро теряет интерес. Редактирование помогает заменить повторяющиеся слова или перестроить фразы так, чтобы смысл оставался тем же.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Слова‑паразиты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Слова‑паразиты не добавляют информации, но делают высказывание менее точным. Если убрать такие вставки, мысль начинает звучать уверенно и по делу, а текст становится точнее.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детали отвлекают от главной мысли и увеличивают объём без пользы. После сокращения текст часто получается короче и легче читается на экране или в тетради.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текст после редактирования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заметно улучшает качество: снижаются ошибки и лишние элементы, а понятность растёт. Это происходит даже при небольшом объёме исправлений.
</a:t>
            </a:r>
            <a:endParaRPr lang="en-US" sz="13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показатели для демонстрации (ошибки 8→2, повторы 6→2, лишние слова 10→3, ясность 4→9).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правок уменьшается число ошибок и повторов, а ясность повышается. Чем меньше «шум» в тексте, тем легче читателю уловить смысл.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 пунктуация в школьном тексте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ошибки часто выглядят как невнимательность и мешают быстро понять текст. Чтобы этого избежать, при редактировании полезно проверять слова с трудными местами и повторяющимися правилами.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разделять части предложения и передавать смысловые связи. Запятая или её отсутствие меняют, как читается фраза, поэтому знаки препинания требуют внимательной проверки.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особенно важно следить за безударными гласными, парными согласными и написанием приставок. Отдельно проверяют запятые в простых и сложных предложениях, чтобы структура была ясной.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 и точные знаки делают текст более грамотным и приятным для чтения. Когда орфография и пунктуация на месте, основная мысль воспринимается быстрее.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как способ найти ошибки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смысл слышны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текст вслух, становится заметно, где фраза «ломается» или звучит неестественно. Если предложение слишком длинное или в нём пропущено слово, это слышно даже без проверки. Такой подход помогает найти места, где мысль теряется и требуется правка.
</a:t>
            </a:r>
            <a:endParaRPr lang="en-US" sz="1431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Неудачные повторы бросаются в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Проговаривая абзац, легко услышать повтор одного и того же слова или конструкции. Например, одна и та же формулировка может повторяться через пару предложений и делать текст утомительным. Во время чтения удобно отмечать такие места и заменить повторы точными вариантами.
</a:t>
            </a:r>
            <a:endParaRPr lang="en-US" sz="1431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перед сдачей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подготовки школьной работы или сообщения: от смысла к точности оформления
</a:t>
            </a:r>
            <a:endParaRPr lang="en-US" sz="137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редактировать школьное сочинение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сверка с темой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отвечает ли сочинение на вопрос задания. Убедись, что каждое предложение относится к теме, а не уводит в сторону. Если мысль не связана, её лучше убрать или переформулировать.
</a:t>
            </a:r>
            <a:endParaRPr lang="en-US" sz="1573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уточнение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конкретные факты и примеры вместо слишком общих фраз. Убери повторы и «пустые» формулировки. Проверь, что абзацы связаны между собой логично.
</a:t>
            </a:r>
            <a:endParaRPr lang="en-US" sz="152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вывод без дословного повтора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выводе завершай главную мысль: к чему ты подводишь читателя. Не копируй весь текст дословно. Проследи, чтобы последние фразы звучали уверенно и ясно.
</a:t>
            </a:r>
            <a:endParaRPr lang="en-US" sz="15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электронных сообщений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особенно заметны по ошибкам, потому что в них мало слов. При правке проверяй адресата и тему сообщения: кому пишешь, что именно нужно, и соответствует ли ответ цели.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уточняй дату, факты и вежливость. Формулировка должна быть точной: без двусмысленности и резких выражений. Если есть просьба, лучше написать её прямо и спокойно.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прочитай сообщение ещё раз целиком. Убери лишние символы и лишние знаки, проверь орфографию. Грамотный и уважительный текст легче воспринимается и помогает избежать недоразумений.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088" y="1230400"/>
            <a:ext cx="378647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хорошего редактирования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редактирование делает текст точнее и легче читать: меньше ошибок, понятнее формулировки и аккуратнее структура, поэтому сдавать работу намного приятнее.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критериев качества текста после редактирования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→ состояние текста «до» и «после» редактирования показывает, как меняются точность, читаемость, оформление и общее впечатление.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уходит время при редактировании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порядок приоритетов: сначала проверяют орфографию и пунктуацию, а потом улучшают смысл и стиль. Даже небольшой текст стоит редактировать по шагам.
</a:t>
            </a:r>
            <a:endParaRPr lang="en-US" sz="130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распределения времени при редактировании (учебный пример)
</a:t>
            </a:r>
            <a:endParaRPr lang="en-US" sz="1384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время уходит на «видимые» исправления букв и знаков: их проще заметить, но они требуют точности. Затем идут смысловые правки и перестройка структуры.
</a:t>
            </a:r>
            <a:endParaRPr lang="en-US" sz="145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помогают редактировать текст
</a:t>
            </a:r>
            <a:endParaRPr lang="en-US" sz="2341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4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и правила из учебника помогают проверить спорные написания. С их помощью уточняют орфографию, чтобы не полагаться только на «кажется правильным».
</a:t>
            </a:r>
            <a:endParaRPr lang="en-US" sz="1404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частых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рукой держи перечень типичных ошибок: повторы, лишние слова, пропущенные запятые. Он ускоряет поиск проблем и помогает не упускать одинаковые недочёты в разных работах.
</a:t>
            </a:r>
            <a:endParaRPr lang="en-US" sz="1355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Автопроверка в редакторе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редакторы находят опечатки и подчёркивают подозрительные слова, экономя время. Но автоматическая проверка не видит всех смысловых ошибок — их всё равно нужно читать самому.
</a:t>
            </a:r>
            <a:endParaRPr lang="en-US" sz="1288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выполнения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или критерии помогают сравнить свою работу с требованиями. Так проще оценить, есть ли вступление, раскрыта ли тема, сделан ли вывод и соответствует ли текст формату.
</a:t>
            </a:r>
            <a:endParaRPr lang="en-US" sz="132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улучшения абзаца
</a:t>
            </a:r>
            <a:endParaRPr lang="en-US" sz="233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редактирования: «Вчера было мероприятие, и оно было очень интересное, потому что было много всего». После редактирования: «Вчера в школе прошло интересное мероприятие: выступления, игры и выставка работ». В новом варианте меньше повторов и больше конкретики.
</a:t>
            </a:r>
            <a:endParaRPr lang="en-US" sz="1568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Редактура помогает сделать смысл точнее и легче для чтения. Конкретные слова заменяют расплывчатые выражения, поэтому читателю сразу понятно, что именно произошло. Такой приём полезен при написании школьных сообщений и докладов.
</a:t>
            </a:r>
            <a:endParaRPr lang="en-US" sz="1586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исправлять только буквы и не замечать смысловые проблемы. В результате текст выглядит «грамотным», но остаётся непонятным: предложения могут не поддерживать тему и терять связь между частями.
</a:t>
            </a:r>
            <a:endParaRPr lang="en-US" sz="171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удалять слишком много слов и делать текст бедным по содержанию. Если убрать все «лишние» детали без проверки, исчезнут примеры и важные объяснения. Редактирование должно уточнять, а не обрезать смысл.
</a:t>
            </a:r>
            <a:endParaRPr lang="en-US" sz="171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правки теряется главная мысль, потому что автор слишком сильно меняет исходный текст. Хорошее редактирование сохраняет содержание, но убирает то, что мешает понять: повторы, ошибки, лишние отступления и неясные формулировки.
</a:t>
            </a:r>
            <a:endParaRPr lang="en-US" sz="1761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начинающих редакторов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текста делает работу точной и аккуратной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объединяет проверку смысла, структуры и языка. Оно помогает избежать ошибок, убрать лишнее и сделать мысль ясной для читателя. В 7 классе это умение важно для текстов в редакторе и школьных проектов.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2026-05-12T12:53:01Z</dcterms:created>
  <dcterms:modified xsi:type="dcterms:W3CDTF">2026-05-12T12:53:01Z</dcterms:modified>
</cp:coreProperties>
</file>