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стихах «Евгений Онегин» как главное произведение А. С.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роман Пушкина о любви, времени, выборе и судьбе человека.
</a:t>
            </a:r>
            <a:endParaRPr lang="en-US" sz="2909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место романа в эпохе Пушкина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создавал роман почти восемь лет, откликаясь на жизнь своей эпохи: от столичного света до провинциальной усадьбы. В тексте соединились послевоенная Россия, дворянская культура и нравственные вопросы поколения, оказавшегося между прошлым и будущим.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сюжетное повествование, лирические отступления и авторские размышления, поэтому воспринимается как живой разговор о героях и времени.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восемь глав и свыше пяти тысяч стихов; его ритмической основой стала специально созданная Пушкиным онегинская строфа.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романа в стихах и особенности композиции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держится не только на событиях, но и на авторском комментарии, который придаёт повествованию свободу, иронию и личную интонацию.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свет и ранняя биография Онегина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вырос в мире столичного дворянства, где главное значение имели манеры, французская речь, театр, балы и умение держаться на людях. Эта среда рано приучила его к блеску без внутренней цели.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внешнее благополучие не спасает героя от разочарования. За привычкой к светской жизни у Онегина не возникает устойчивых жизненных ориентиров и подлинного интереса к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умен, наблюдателен и ироничен, но его холодность мешает ему действовать вовремя и по-настоящему включаться в жизнь.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становится одним из первых в русской литературе образов человека, который не находит применения своим возможностям и внутренне отдаляется от общества.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осуждает героя однозначно: его судьба связана с историческим кризисом эпохи, личной усталостью и неспособностью отвечать за чувства.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как литературный тип «лишнего человека»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функции в романе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 роли, характеру и художественной функции.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раскрывает отдельную сторону произведения: внутренний кризис, нравственную цельность, романтическую мечтательность и авторское осмысление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 стихах А. С. Пушкина «Евгений Онегин»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последовательность романа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и переходы между ними в романе А. С. Пушкина.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44150"/>
            <a:ext cx="603375" cy="5363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Татьяны как вершина психологической прозы в стихах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передаёт чувство, которое ещё не научилось прятаться за условностями. Татьяна говорит прямо и смело, принимая риск отказа и сохраняя внутреннюю честность.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книги формируют язык её переживаний, но не подменяют их. Литературные представления помогают Татьяне понять себя, хотя решение остаётся глубоко личным.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слышна живая внутренняя речь, а не условная роль героини. Пушкин показывает редкую для эпохи точность психологического саморазоблачения.
</a:t>
            </a:r>
            <a:endParaRPr lang="en-US" sz="136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не просто признаётся в любви, а совершает поступок, проверяющий её характер. Именно поэтому эпизод звучит как пример духовной зрелости и самоуважения.
</a:t>
            </a:r>
            <a:endParaRPr lang="en-US" sz="129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Онегина и Ленского: трагедия чести и случайности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возникает из-за светской обиды и страха потерять лицо перед обществом, где мнение окружающих нередко важнее здравого смысла.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понимает нелепость поединка, но всё же принимает вызов; Ленский, верный романтическому идеалу, идёт на дуэль как на испытание чести.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Ленского обрывает его будущее поэта и становится тяжёлым нравственным потрясением для Онегина, слишком поздно осознавшего цену своего поведения.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как условности света и личное самолюбие превращают случайный конфликт в необратимую трагедию.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ценностей Онегина, Татьяны и Ленского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различие трёх характеров через их сильные и слабые стороны, а не только через сюжетные поступки.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цельным образом выглядит Татьяна: её чувства, решения и нравственная позиция совпадают. Онегин и Ленский острее переживают внутренний разлад.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А. С. Пушкина «Евгений Онегин»; аналитическое сопоставление образов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тишины и внутренней сосредоточенности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с детства тянется не к шумному обществу, а к книгам, прогулкам и размышлениям. В деревенской тишине она вырастает человеком, который умеет слушать собственное сердце и не подменяет чувство внешней ролью.
</a:t>
            </a:r>
            <a:endParaRPr lang="en-US" sz="82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характера в петербургском свете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Петербург не меняет её сущности: Татьяна осваивает правила света, но не растворяется в них. За внешней сдержанностью сохраняются достоинство, самостоятельность и редкая для романа верность внутреннему выбору.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как нравственное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последней сцене Татьяна признаёт чувство к Онегину, но не нарушает данное обещание и не предаёт мужа. Именно это делает её не просто героиней любви, а моральной опорой всего романа.
</a:t>
            </a:r>
            <a:endParaRPr lang="en-US" sz="965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как нравственный центр романа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 романе: ирония, лиризм и личная интонация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постоянно выходит за пределы сюжета: он оценивает героев, обращается к читателю и создаёт ощущение живого разговора, а не строгого повествования со стороны.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соединяет шутливую иронию с мягким лиризмом: светские условности высмеиваются, но к человеческой слабости автор относится с пониманием и теплом.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интонации роман становится не только историей героев, но и личным размышлением о времени, молодости, памяти и ценности индивидуальности.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мотивы романа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темы проявляются в событиях и образах произведения.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между собой: чувство, время и выбор в романе не существуют отдельно, а постоянно влияют друг на друга и определяют судьбы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роман в стихах «Евгений Онегин»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33762"/>
            <a:ext cx="386371" cy="343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 и художественные средства Пушкина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пишет так, будто беседует с читателем: фразы звучат свободно, естественно и близко к устной речи, сохраняя при этом точность и литературную выверенность.
</a:t>
            </a:r>
            <a:endParaRPr lang="en-US" sz="1409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ирония помогает показать светскую среду без назидательности. Она выявляет привычки, слабости и самообман героев, не превращая текст в сухую сатиру.
</a:t>
            </a:r>
            <a:endParaRPr lang="en-US" sz="1364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 придают роману эмоциональную объемность: через них раскрываются память, сожаление, восхищение жизнью и тонкое чувство времени.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бытовая или психологическая деталь у Пушкина часто говорит больше, чем длинное описание. Именно она делает характеры и эпоху особенно убедительными.
</a:t>
            </a:r>
            <a:endParaRPr lang="en-US" sz="14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романа: Петербург, деревня и Москва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пространство не только описывает быт, но и влияет на поведение героев, задавая их внутренний тон и круг возможностей.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формирует отчуждение, деревня — естественность, Москва — традицию; их сопоставление помогает увидеть, как пространство в романе отражает характеры и перемены судьбы.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«Евгений Онегин»; смысловой анализ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закрепил в литературе новый тип героя и показал, как можно соединять сюжет, психологию и авторское размышление в едином художественном целом.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стал важной основой для образа «лишнего человека», который позднее получит развитие у Лермонтова, Тургенева и Гончарова в более сложных социальных и психологических формах.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для русской литературы XIX века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задал высокий стандарт изображения эпохи: точность деталей, историческую конкретность и умение раскрывать частную судьбу как часть общего движения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чувства к нравственному выбору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романа показывает, как личные переживания героев приводят их к окончательному решению.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письма, зимы, дороги и книги возвращается в разных главах и помогает увидеть внутренние состояния героев: откровение, ожидание, одиночество, движение и самоанализ.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и сад тоже имеют символическое значение: первый напоминает о трагической необратимости, а второй — о границе между естественной жизнью и испытанием чувств.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повторяющиеся детали в романе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романа для школьного читателя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Пушкина понятны подросткам, потому что им знакомы сомнения, ожидание ответа и страх ошибиться в важный момент.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давление мнения окружающих может влиять на поступки сильнее, чем собственные убеждения и симпатии.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и Онегин заставляют задуматься о цене сказанного слова, упущенной возможности и ответственности за личный выбор.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 текста помогает читать роман не как далёкую классику, а как разговор о чувствах, взрослении и нравственной самостоятельности.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«Евгений Онегин» остаётся главным романом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произведение, где личные судьбы, дух эпохи и нравственный выбор соединены в цельную художественную картину. Именно поэтому роман остаётся живым и значимым для каждого нового поколения.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2026-05-23T12:35:43Z</dcterms:created>
  <dcterms:modified xsi:type="dcterms:W3CDTF">2026-05-23T12:35:43Z</dcterms:modified>
</cp:coreProperties>
</file>