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служебных частей речи в 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Предлоги, союзы и частицы связывают слова, части предложения и смыслы.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точнее разбирать предложения, видеть грамматические связи и писать без ошибок. Предлоги, союзы и частицы делают чтение, анализ текста и собственную речь грамотнее и выразительнее.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служебные части речи в 7 классе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2496" y="1639059"/>
            <a:ext cx="240536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2006" y="1639059"/>
            <a:ext cx="320715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2406" y="3348634"/>
            <a:ext cx="320715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67164" y="3368831"/>
            <a:ext cx="350400" cy="2803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предлогов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 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помогают обозначить, где находится предмет и куда направлено действие: в школе, к другу, за угол. Без них словосочетание часто теряет точность.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их помощью легко указать момент или последовательность событий: после уроков, до звонка, через минуту. Такие сочетания делают высказывание понятным и организованным.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цель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передают, почему что-то произошло и ради чего совершается действие: из-за дождя, ради победы, благодаря помощи. Они уточняют смысл без лишних слов.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падежами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обычно употребляется вместе с определённым падежом и помогает построить правильную форму словосочетания: к дому, с другом, о книге. Это основа грамотной 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союзы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0675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Связывают однородные члены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соединяют слова и члены предложения, чтобы мысль звучала ровно и естественно: читать и писать, весёлый, но шумный. Так фраза становится компактнее и яснее.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Объединяют части сложного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сложном предложении союз показывает, как связаны события и действия: Я остался дома, потому что начался дождь. Такая связь помогает понять ход мысли без разрозненных фраз.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7200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союзов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соединяют равноправные части: и, а, но, или. Подчинительные показывают зависимость одной части от другой: потому что, чтобы, когда, если.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457200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текст связным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помогают переходить от одной мысли к другой без резких обрывов. Благодаря им речь становится логичной, последовательной и удобной для чтения и пересказа.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частицы в речи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825625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Уточняют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помогают выделить нужное слово или оттенок смысла: именно, только, даже. С их помощью говорящий делает акцент на главном и избегает двусмысленности.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76728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Выражают вопрос и сомнение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 ли, разве, неужели придают высказыванию вопросительный или неуверенный оттенок. Одна частица меняет интонацию и заставляет слушателя внимательнее воспринимать смысл.
</a:t>
            </a:r>
            <a:endParaRPr lang="en-US" sz="1325" dirty="0"/>
          </a:p>
        </p:txBody>
      </p:sp>
      <p:sp>
        <p:nvSpPr>
          <p:cNvPr id="12" name="Text 4"/>
          <p:cNvSpPr txBox="1"/>
          <p:nvPr/>
        </p:nvSpPr>
        <p:spPr>
          <a:xfrm>
            <a:off x="1825625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Усиливают и ограничивают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 же, ведь, лишь, только могут усиливать утверждение или, наоборот, сужать его значение. Они помогают точнее передать отношение говорящего к сообщению.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76728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Передают 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не и ни выражают отрицание и часто определяют смысл всего предложения. Они особенно важны в письменной речи, где ошибка легко меняет содержание фразы.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090241"/>
            <a:ext cx="4328400" cy="1381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отличаются предлоги, союзы и частицы и какую роль они играют в речи.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группы не называют предметы и действия, но помогают строить связную, точную и выразительную речь.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служебных частей речи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 школьном дворе
</a:t>
            </a:r>
            <a:pPr algn="ctr" indent="0" marL="0">
              <a:lnSpc>
                <a:spcPct val="100000"/>
              </a:lnSpc>
              <a:buNone/>
            </a:pPr>
            <a:r>
              <a:rPr lang="en-US" sz="5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входа в школу слышно: «До звонка осталось пять минут», «После уроков будет кружок», «На перемене не бегаем». Такие короткие фразы помогают быстро понять, когда и где происходит действие, и легко ориентироваться в школьном дне.
</a:t>
            </a:r>
            <a:endParaRPr lang="en-US" sz="995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Сообщения, объявления, расписание
</a:t>
            </a:r>
            <a:pPr algn="ctr" indent="0" marL="0">
              <a:lnSpc>
                <a:spcPct val="100000"/>
              </a:lnSpc>
              <a:buNone/>
            </a:pPr>
            <a:r>
              <a:rPr lang="en-US" sz="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постоянно встречаются в расписании, записках и объявлениях: «Из-за погоды занятие перенесено», «Через пять минут начинаем», «Класс идёт на экскурсию». Они делают информацию точной и удобной для повседневного общения.
</a:t>
            </a:r>
            <a:endParaRPr lang="en-US" sz="915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школьник встречает предлоги каждый день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союзов нужны в речи школьника: одна связывает равные части, другая показывает зависимость мыслей.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подчёркивает, что союзы работают в двух основных режимах — соединяют или подчиняют части высказывания.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союзы встречаются чаще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смысловые роли частиц помогают точнее передавать сообщение.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могут усиливать, ограничивать, отрицать и выражать сомнение или вопрос. Одна маленькая деталь способна заметно изменить оттенок всей фразы.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служебные части речи работают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русского языка
</a:t>
            </a:r>
            <a:endParaRPr lang="en-US" sz="2728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предлоги связаны с падежами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933986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Требуют формы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предлоги употребляются только с определённым падежом. Именно поэтому после них существительное получает нужное окончание и входит в словосочетание в правильной форме, например: к дому, с другом, о книге.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933986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вместе с падежом указывает на место, причину, цель или направление. Благодаря этому смысл становится точным: у окна — место, из-за дождя — причина, к другу — направление.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0139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избежать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перепутать предлог, легко ошибиться и в падеже. Неправильное сочетание звучит неестественно и нарушает норму языка, поэтому важно запоминать, какой предлог с какой формой слова употребляется.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60139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Составляют одно целое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нельзя рассматривать отдельно от слова, к которому он относится. Вместе они образуют единое грамматическое средство, которое помогает строить грамотную и понятную речь без лишних перестроений.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в простых и сложных предложениях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49675" y="1169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простом предложении союзы соединяют однородные члены и делают перечисление или противопоставление ясным: читать и писать, весёлый, но шумный. Без союза части звучали бы разрозненно.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49675" y="2723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сложного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сложном предложении союз связывает две самостоятельные части, показывая их смысловую зависимость: Я остался дома, потому что начался дождь. Такая связь помогает передать более точную мысль.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83600" y="1169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оттенки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объединяют равноправные части: и, а, но, или. Подчинительные союзы показывают причину, условие, время или цель: потому что, если, когда, чтобы.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83600" y="2723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помогают избегать коротких, обрывочных фраз и делают текст плавным. С их помощью можно соединить несколько мыслей в одно высказывание, не теряя логики и последовательности.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 и значение отрицания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действия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 показывает, что действие не произошло: Она не пришла. В предложении она помогает сразу понять, чего именно нет в ситуации.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признака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не можно отрицать качество или состояние: День не тёплый, Я не уверен. Частица уточняет, что признак отсутствует или выражен недостаточно.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 составе слова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словах не уже не отдельная частица, а часть самого слова: невежа, нехотя, недруг. В таких случаях значение нужно запоминать целиком.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697242"/>
            <a:ext cx="4296900" cy="13712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три группы служебных слов и какую роль они выполняют в речи.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группы не называют предметы и действия, но помогают строить связную, точную и выразительную речь.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русского языка для школы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предлогов, союзов и частиц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поворот в сказке
</a:t>
            </a:r>
            <a:pPr algn="ctr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Вдруг в спокойном предложении появляется частица, и интонация сразу меняется. Читатель чувствует неожиданность, будто на странице открывается новый поворот событий. Даже короткое слово может сделать сцену напряжённее и живее.
</a:t>
            </a:r>
            <a:endParaRPr lang="en-US" sz="1117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строки и пауза
</a:t>
            </a:r>
            <a:pPr algn="ctr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стихах союзы и предлоги работают почти незаметно, но именно они удерживают ритм. Слова на, в, за и союз, но помогают строке звучать плавно, а иногда — с нужной остановкой.
</a:t>
            </a:r>
            <a:endParaRPr lang="en-US" sz="1259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между строк
</a:t>
            </a:r>
            <a:pPr algn="ctr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лишь, же, вдруг часто придают фразе особый оттенок. В рассказе они могут подчеркнуть удивление, мягкость или напряжение, а на странице выделяются так, словно автор делает голос тише или резче.
</a:t>
            </a:r>
            <a:endParaRPr lang="en-US" sz="1214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части речи в художественном тексте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служебные слова могут выполнять несколько близких функций, поэтому их значение лучше рассматривать в предложении, а не отдельно.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служебные слова играют в связи слов и предложений; остальные функции уточняют смысл и делают высказывание точнее.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функции выполняют служебные слова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7564" y="1578826"/>
            <a:ext cx="350400" cy="311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8064" y="1594399"/>
            <a:ext cx="350400" cy="280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73414" y="3277684"/>
            <a:ext cx="338700" cy="33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53914" y="3277684"/>
            <a:ext cx="338700" cy="338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 служебных частей речи
</a:t>
            </a:r>
            <a:endParaRPr lang="en-US" sz="2938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падеж после предлога
</a:t>
            </a:r>
            <a:pPr algn="l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возникает, когда предлог требует другой формы слова: правильно согласно приказу, а не согласно приказа. Проверка падежа помогает быстро исправить неточность.
</a:t>
            </a:r>
            <a:endParaRPr lang="en-US" sz="1364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союз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речи случайно повторяют союз: и и, а также и. Достаточно одного союза, если он уже связывает однородные члены или части предложения.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Частицу не нужно ставить там, где она действительно меняет смысл: не видел никого, не знаю ответа. Важно понимать, что именно отрицается в предложении.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значения частиц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легко перепутать по оттенку смысла: же, только, даже, ли. Если слово уточняет, усиливает или задаёт вопрос, его роль в предложении становится яснее.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распознавать служебные части речи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наблюдении за ролью слова в предложении и его связи с другими словами.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918378"/>
            <a:ext cx="4328400" cy="17249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как короткое слово меняет роль в предложении и помогает точно определить часть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одно короткое слово может либо связать элементы предложения, либо изменить его смысловой оттенок.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русскому языку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узнаём служебные слова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служебные части речи нельзя недооценивать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Предлоги, союзы и частицы незаметны на первый взгляд, но именно они делают речь связной, точной и выразительной. Без них предложение теряет порядок, а мысль — ясность.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2026-05-28T18:17:35Z</dcterms:created>
  <dcterms:modified xsi:type="dcterms:W3CDTF">2026-05-28T18:17:35Z</dcterms:modified>
</cp:coreProperties>
</file>