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христианства на Руси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Русь стала христианской и изменилась навсегда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до крещения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крещения на Руси жили разные племена, и у каждого были свои древние верования. Люди поклонялись силам природы, а князю было важно найти общий путь, который объединил бы страну.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Владимир и его выбор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65600" y="1181488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 Киева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Владимир Святославич правил в Киеве и думал не только о власти, но и о будущем всей страны. Ему нужно было укрепить государство и объединить людей с разными обычаями.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465600" y="2330385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общей веры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летописям, Владимир знакомился с разными религиями и сравнивал их. Он хотел выбрать такую веру, которая помогла бы Руси стать сильнее, дружнее и ближе к другим христианским странам.
</a:t>
            </a:r>
            <a:endParaRPr lang="en-US" sz="1222" dirty="0"/>
          </a:p>
        </p:txBody>
      </p:sp>
      <p:sp>
        <p:nvSpPr>
          <p:cNvPr id="10" name="Text 4"/>
          <p:cNvSpPr txBox="1"/>
          <p:nvPr/>
        </p:nvSpPr>
        <p:spPr>
          <a:xfrm>
            <a:off x="465600" y="3479282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христианства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остановился на христианстве, связанном с Византией. Этот выбор был важен не только для князя, но и для всей Руси, потому что открыл ей новый духовный и культурный путь.
</a:t>
            </a:r>
            <a:endParaRPr lang="en-US" sz="13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Послы у князя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старинном рассказе к Владимиру приходят послы разных вер. Каждый говорит о своём пути к Богу, и князь внимательно слушает. Для людей того времени такой выбор выглядел очень серьёзным и важным.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 от Константинополя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ярко в памяти остался рассказ о храме в Константинополе. Послы увидели там удивительную красоту, свет и торжественный порядок. После этого христианство стало казаться им особенно величественным и светлым.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в летописи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сюжет сохранился в летописи как красивая легенда о выборе веры. Он помогает представить, почему христианство могло привлечь людей: не только словами, но и красотой храмов, службы и обрядов.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летопись рассказывает о выборе веры
</a:t>
            </a:r>
            <a:endParaRPr lang="en-US" sz="22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проходило крещение Руси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 древнерусским летописям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киевлян в Днепре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Собрание у реки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Киева собрали у берега Днепра, и там состоялось массовое крещение. Для многих это был необычный и очень важный день, который люди запомнили надолго.
</a:t>
            </a:r>
            <a:endParaRPr lang="en-US" sz="1188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новой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стало знаком перемен. С него началась новая страница истории, когда христианская вера стала всё заметнее в жизни города и всей Руси.
</a:t>
            </a:r>
            <a:endParaRPr lang="en-US" sz="1155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сразу и не всем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не привыкали к переменам в один миг. Кто-то принимал новую веру быстро, а кто-то с осторожностью, но со временем она укреплялась всё сильнее.
</a:t>
            </a:r>
            <a:endParaRPr lang="en-US" sz="1155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Памятное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в Днепре стало символом решающего шага. Оно показало, что Русь входит в новый духовный мир, где важны общая вера и общие правила.
</a:t>
            </a:r>
            <a:endParaRPr lang="en-US" sz="115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 жизни людей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28002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появились церковные праздники, молитвы и службы. Люди стали чаще собираться вместе, а календарь жизни наполнился новыми радостными и торжественными днями.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2388233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верой пришли новые правила поведения. Они учили людей жить мирно, соблюдать обряды и относиться к храму с уважением и вниманием.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465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при церквях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храмах начали открываться школы. Там учили читать, писать и переписывать книги, чтобы у Руси было больше грамотных людей и помощников для князя и церкви.
</a:t>
            </a:r>
            <a:endParaRPr lang="en-US" sz="1177" dirty="0"/>
          </a:p>
        </p:txBody>
      </p:sp>
      <p:sp>
        <p:nvSpPr>
          <p:cNvPr id="12" name="Text 5"/>
          <p:cNvSpPr txBox="1"/>
          <p:nvPr/>
        </p:nvSpPr>
        <p:spPr>
          <a:xfrm>
            <a:off x="6804696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службы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чаще участвовали в богослужениях и обрядах. Это помогало им чувствовать себя частью одной общины, где все молятся, слушают и учатся вместе.
</a:t>
            </a:r>
            <a:endParaRPr lang="en-US" sz="117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здания Киева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на Руси начали строить первые каменные храмы. Они сильно отличались от обычных домов и сразу привлекали внимание. Такой храм был не только местом молитвы, но и знаком новой веры.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Десятинная церковь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самых известных храмов стала Десятинная церковь в Киеве. В ней хранили книги и святыни, а люди приходили туда молиться и встречаться. Для города это было очень важное и красивое место.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храмы на Руси
</a:t>
            </a:r>
            <a:endParaRPr lang="en-US" sz="22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41715"/>
            <a:ext cx="257400" cy="2059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30275"/>
            <a:ext cx="257400" cy="228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Русь обратилась к Византии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Могущество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была сильной и богатой державой. С ней хотелось иметь прочные связи, потому что это помогало Руси чувствовать себя увереннее среди других стран.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 Византией открывали новые возможности для торговли. Купцы могли свободнее ездить, а Русь получала полезные товары и опыт соседей.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Красивая вера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в византийском образце поражало торжественными обрядами и храмами. Оно выглядело величественно и привлекало людей своей красотой и порядком.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Византию на Русь приходили книги, учёба и церковная культура. Это помогало людям узнавать больше и развивать письменность.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новая вера укрепляла страну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848728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вера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вера помогала людям чувствовать себя не разными племенами, а одним народом. Для большой страны это было особенно важно, потому что всем нужно было жить дружно.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01076" y="1849349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княжеская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поддерживало порядок и уважение к князю. Люди чаще воспринимали власть как общую опору, а не только как силу одного города или рода.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159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и 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вера учила миру, добрым отношениям и взаимной помощи. Это помогало уменьшать ссоры и делало жизнь в обществе спокойнее и понятнее.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43234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страна — много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Руси было много разных земель и обычаев. Общая вера стала как крепкая нить, которая связала их вместе и не дала распасться в разные стороны.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книг и письменности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новой верой на Руси стали нужнее книги. Для богослужений, молитв и обучения переписывали тексты, а грамотные люди становились особенно ценными.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кириллицы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 использовалась кириллица — удобная письменность для записи церковных и светских текстов. С ней стало легче учить чтению и письму.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и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Появлялись летописи, молитвословы и другие церковные книги. Они помогали сохранять память о событиях, учить людей и передавать знания дальше.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нравственные правила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милосердие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учило замечать чужую беду и помогать тем, кому трудно. Для людей это было важным напоминанием: сильный не должен забывать о слабом.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в делах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слово и справедливый поступок стали считаться особенно важными. Людей учили не обманывать, держать обещания и отвечать за свои решения.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придавалось уважению к родителям, старшим и близким. В семье старались жить дружно, слушать друг друга и заботиться о младших.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вера призывала к спокойствию, терпению и отказу от лишней злости. Это помогало людям решать споры не силой, а словом и разумом.
</a:t>
            </a:r>
            <a:endParaRPr lang="en-US" sz="11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и новые обычаи рядом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люди не могли сразу отказаться от привычных обрядов. Старые верования жили в памяти, а новые церковные правила входили в жизнь постепенно.
</a:t>
            </a:r>
            <a:endParaRPr lang="en-US" sz="1188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обряды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семьях посещали церковь, а в других по-прежнему соблюдали древние обычаи, связанные с природой, урожаем и сменой времён года.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новые христианские праздники соединялись со старинными народными представлениями. Из-за этого обычаи становились похожими на дружный «пир из разных блюд».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Постепенные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Полностью старые верования не исчезли сразу. Понадобились годы, чтобы новая вера укрепилась в городах и сёлах и стала привычной для большинства людей.
</a:t>
            </a:r>
            <a:endParaRPr lang="en-US" sz="11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христианство распространялось по Руси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—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князя новая вера начала укрепляться в Киеве. Отсюда она постепенно распространялась дальше по русским землям.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92220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епископы и священники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 прибывали священники, которые проводили службы, учили молитвам и объясняли новые церковные правила простыми словами.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5915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 другие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приходило в Новгород, Смоленск, Чернигов, Полоцк и другие города. Где-то его принимали быстрее, где-то — медленнее.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9610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 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верой распространялись книги, уроки и новые обычаи. Так люди не только молились, но и учились читать, писать и жить по-новому.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крещение Руси было важным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повлияло на жизнь страны: от власти князя и храмов до книг, праздников и связей с Византией.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принятия христианства на Руси стал началом новой духовной истории страны.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 этим событием связывают имя князя Владимира. Оно стало важной датой, которую помнят как начало больших перемен в жизни Руси.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временных лет и историческая традиция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зажигали свечи, ставили праздничный стол и слушали тихие рассказы о рождении Христа. Для детей это был особенно тёплый вечер: вкусно, спокойно и немного волшебно.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Пасхальная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люди шли на богослужение, приветствовали друг друга добрыми словами и делились радостью. В доме звучали поздравления, а за столом собиралась вся семья — от малышей до бабушек.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Христианские праздники и традиции
</a:t>
            </a:r>
            <a:endParaRPr lang="en-US" sz="22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сохранилось до наших дней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848728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храмы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городах и сегодня стоят старинные церкви и соборы. Они напоминают о первых каменных храмах Руси и о том, как менялся облик городов.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01076" y="1849349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 и росписи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Иконы, фрески и другие церковные изображения сохранили традиции древнерусского искусства. По ним можно увидеть, как люди представляли святых и украшали храмы.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159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летописи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книги и летописи помогают узнать о прошлом Руси. Благодаря им мы знаем имена князей, важные события и многое о жизни людей.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43234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обычаи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Рождество, Пасха и другие церковные праздники отмечают и сейчас. Они соединяют поколения и напоминают о давних традициях, которые живут уже много веков.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и имена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509075" y="1148998"/>
            <a:ext cx="28944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Владимир
</a:t>
            </a:r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Владимир Святославич правил в Киеве и решил принять новую веру. Его выбор стал очень важным для всей страны.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0525" y="1958073"/>
            <a:ext cx="28944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году произошло крещение Руси. С этого времени христианство стало быстро распространяться по русским землям.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09075" y="2785798"/>
            <a:ext cx="28944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и Днепр
</a:t>
            </a:r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Киеве жителей крестили в реке Днепр. Это событие стало главным символом начала новой эпохи.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40525" y="3594872"/>
            <a:ext cx="28944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стала важным примером для Руси. Оттуда пришли церковные обряды, книги и высокая христианская культура.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которая изменила Русь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объединило людей, принесло книги, школы и храмы, а ещё помогло стране стать сильнее и культурнее. Поэтому имя князя Владимира помнят и сегодня.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2026-05-26T05:35:43Z</dcterms:created>
  <dcterms:modified xsi:type="dcterms:W3CDTF">2026-05-26T05:35:43Z</dcterms:modified>
</cp:coreProperties>
</file>