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птиц: как среда формирует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жизни птиц определяет их строение, питание и поведение.
</a:t>
            </a:r>
            <a:endParaRPr lang="en-US" sz="41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514" y="739975"/>
            <a:ext cx="4148473" cy="366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птицы живут по-разному
</a:t>
            </a:r>
            <a:endParaRPr lang="en-US" sz="194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территории могут встречаться десятки видов птиц, но каждый занимает свою нишу. Экологическая группа помогает понять, где птица кормится, как движется и где гнездится, сравнивая даже очень непохожих видов по общим признакам приспособленности.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экологической группы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группа объединяет виды, которые живут в сходной среде и сталкиваются с похожими задачами: добычей пищи, защитой от врагов, поиском укрытий и мест для гнезда.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критерии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на группы учитывают среду обитания, тип питания, время активности и способ передвижения. Эти признаки помогают понять, почему птицы выглядят и ведут себя по-разному.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одной группы часто похожи клюв, лапы и крылья. Такие сходства появляются потому, что одинаковые условия жизни требуют сходных приспособлений и способов добывать пищу.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экологическим признакам можно сопоставить сову, утку, дятла, жаворонка и воробья. У каждого вида свои особенности, но все они хорошо приспособлены к своей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 обитают в кронах, кустарниках и подлеске. Здесь им нужны умение быстро маневрировать между ветвями, цепкие лапы и хорошее ориентирование в густой растительности.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дятлы, синицы, совы, дрозды, поползни и многие другие птицы. Они используют лес по-разному: одни ищут корм на стволах, другие — в листве или на земле.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 способ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достаёт насекомых из коры, синица собирает личинок и семена, а сова охотится в основном ночью. У каждого вида клюв и поведение помогают находить нужную пищу.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лесных птиц характерны манёвренный полёт, крепкий клюв или цепкие лапы. Эти признаки помогают держаться на ветвях, перемещаться между деревьями и успешно искать корм в лесу.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группы птиц по среде обитания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птицы распределяются по разным средам, а не живут одинаково даже на одной территории.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 связано с условиями среды: чем больше различий в месте жизни, тем больше разных приспособлений у птиц.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«Экологические группы птиц»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птицы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Утки, гуси, лебеди и нырки проводят большую часть жизни на водоёмах или рядом с ними. Вода для них — место отдыха, кормления и передвижения.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оперение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Оперение водоплавающих птиц покрыто жиром и хуже намокает. Это помогает сохранять тепло и легче держаться на поверхности воды в холодную погоду.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на лапах
</a:t>
            </a:r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между пальцами работают как весло и помогают птице плавать. Благодаря им движение в воде становится быстрее и экономнее, чем у птиц без таких лап.
</a:t>
            </a:r>
            <a:endParaRPr lang="en-US" sz="1333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 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птицы питаются водными растениями, мелкими беспозвоночными, а некоторые виды ловят мелкую рыбу. Широкий клюв помогает захватывать корм в воде и на мелководье.
</a:t>
            </a:r>
            <a:endParaRPr lang="en-US" sz="12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разных экологических групп
</a:t>
            </a:r>
            <a:endParaRPr lang="en-US" sz="2493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среда жизни и строение тела у птиц тесно связаны.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краткое сравнение показывает: птицы одной группы имеют похожие приспособления, потому что решают сходные задачи в своей среде.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теме «Экологические группы птиц»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и околоводные птицы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птицы живут в зарослях камыша, тростника и на мелководье. К ним относятся цапли, кулики, пастушки и журавли, которым важно уверенно ходить по вязкому грунту.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 помогают таким птицам передвигаться по мелкой воде и мягкой почве, не проваливаясь в ил. Это особенно важно при поиске корма среди растений и на открытых участках болота.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клюв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и длинный клюв удобен для добычи пищи из ила, воды и влажной почвы. С его помощью птицы находят червей, личинок, мелких беспозвоночных и другую добычу.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Околоводные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Околоводные птицы держатся у берегов рек, озёр и морей. Они собирают корм на отмелях, влажных берегах и в прибрежных зарослях, где много доступной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приспособления помогают птице выживать
</a:t>
            </a:r>
            <a:endParaRPr lang="en-US" sz="265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средой, строением тела, способом питания и успешным выживанием.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и луговые птицы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на лугах мало деревьев и укрытий, поэтому птицам особенно важны быстрый бег, длительный полёт и умение замечать опасность издалека.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жаворонки, перепела, коростели, дрофы и некоторые коньки. Все они приспособлены к жизни на открытых пространствах с большим обзором.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степные и луговые птицы гнездятся прямо на земле. Такое гнездо хорошо скрыто среди травы, но требует маскировки и осторожного поведения.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рацион этих птиц входят семена, насекомые и мелкие беспозвоночные. Пища часто доступна на поверхности почвы, поэтому птицы много передвигаются по земле.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верхнего яруса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занимают верхние звенья пищевых цепей и добывают живую добычу. Они помогают поддерживать природное равновесие, не давая слишком сильно размножаться мелким животным и птицам.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приспособления хищников — крючковатый клюв, острые когти и мощные крылья. Эти признаки позволяют быстро схватить добычу, удержать её и разорвать на части.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слух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Орлы, ястребы и соколы замечают движение добычи издалека благодаря очень острому зрению. У сов охота часто происходит ночью, поэтому у них особенно хорошо развиты слух и ночное зрение.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охоты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преследуют добычу в воздухе, другие высматривают её с высоты, а совы чаще нападают из засады. Такой образ жизни помогает хищным птицам успешно жить в открытых пространствах и лесах.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разные экологические группы птиц
</a:t>
            </a:r>
            <a:endParaRPr lang="en-US" sz="254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птиц тесно связан с местом жизни: корм должен быть доступен именно там, где вид проводит большую часть времени и ищет пищу.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диаграмме видно, что питание распределяется по средам обитания: лесные виды чаще берут семена и насекомых, а водные — корма, связанные с водой.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экологическим группам птиц; без числовых полевых данных
</a:t>
            </a:r>
            <a:endParaRPr lang="en-US" sz="132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поселенцы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Голуби, воробьи и вороны быстро освоили города, потому что здесь есть еда, укрытия и тёплые места для ночёвки. Человек невольно создал для них удобную среду.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городские птицы научились использовать кормушки, мусор и ниши в зданиях. Они меньше пугаются шума и лучше находят пищу среди улиц, парков и дворов.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человеком
</a:t>
            </a:r>
            <a:endParaRPr lang="en-US" sz="88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среда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виды гнездятся на крышах, карнизах и в мостовых конструкциях. Город стал для них не только местом кормления, но и постоянным домом.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птиц и их 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всегда связан с конкретной задачей: плавать, ходить по воде, охотиться или ловко летать среди деревьев.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экологических признаков птиц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признаки помогают птицам жить в разных условиях и успешно добывать пищу.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перелёты и кочёвки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смена мест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холоднее и корма меньше, многие птицы покидают привычные места. Перелёт помогает им пережить неблагоприятный сезон там, где легче найти пищу и укрытие.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потеплением птицы снова летят к местам гнездования. Здесь они находят подходящие участки для вывода птенцов, а длина дня и обилие корма поддерживают активную жизнь.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Кочёвки внутри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птицы улетают далеко. Некоторые виды перемещаются недалеко, если меняется количество семян, насекомых или водоёмов. Такие кочёвки помогают быстро приспособиться к местным условиям.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сезонные перемещения влияют температура, продолжительность дня и доступность пищи. Эти факторы меняются по годам, поэтому поведение птиц тоже может немного отличаться.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экологическую группу по признакам птицы
</a:t>
            </a:r>
            <a:endParaRPr lang="en-US" sz="225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сопоставить место встречи птицы, её строение и образ жизни с одной из экологических групп.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птица клюёт ягоды, она переносит семена на новые участки и помогает растениям расселяться. Так появляются молодые кусты и деревья там, где их раньше не было, а лес и парки постепенно обновляются естественным путём.
</a:t>
            </a:r>
            <a:endParaRPr lang="en-US" sz="91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которые разлетаются дальше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 ищут гусениц, жуков и других мелких вредителей в кронах, на земле и возле коры. Благодаря этому сады, огороды и леса получают естественную защиту без лишнего вмешательства человека.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 борьбе с вредителями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не только охотятся, но и сами становятся добычей для других животных. Их место в пищевых цепях делает экосистемы устойчивее, потому что энергия и вещества постоянно переходят от одних организмов к другим.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общей пищевой цепи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птицы важны для 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признаков птиц со средой обитания
</a:t>
            </a:r>
            <a:endParaRPr lang="en-US" sz="297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у птиц можно рассматривать как ответ на условия жизни: чем сложнее среда, тем точнее подобраны строение и поведение.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устойчивую связь среды и приспособлений: вода, лес и открытые пространства требуют разных решений, но все они повышают выживаемость.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экологии птиц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295008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295008"/>
            <a:ext cx="754800" cy="670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птиц и мест их обитания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лишает птиц укрытий, корма и мест для гнёзд. Сохранение лесных участков помогает лесным видам переживать сезонные изменения и выращивать птенцов в безопасных условиях.
</a:t>
            </a:r>
            <a:endParaRPr lang="en-US" sz="105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опасно для уток, цапель и многих других птиц. Чистые реки, озёра и болота сохраняют кормовую базу и уменьшают риск для взрослых птиц и их потомства.
</a:t>
            </a:r>
            <a:endParaRPr lang="en-US" sz="1145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 укрытия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мало семян и насекомых, птицы сильнее страдают зимой и ранней весной. Кормушки, кустарники и неубранные природные уголки помогают им находить пищу рядом с жильём человека.
</a:t>
            </a:r>
            <a:endParaRPr lang="en-US" sz="105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гнездования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старых деревьев, берегов и построек уменьшает число подходящих мест для гнёзд. Сохранение спокойных участков особенно важно для видов, которые возвращаются сюда каждый год.
</a:t>
            </a:r>
            <a:endParaRPr lang="en-US" sz="104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каждого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со школой можно помочь птицам: не мусорить, не тревожить гнёзда и зимой подкармливать пернатых. Такие простые действия поддерживают обычные и редкие виды.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птиц — ключ к пониманию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показывают, что у каждой птицы есть свои условия жизни, пища и способы защиты. Чем лучше мы понимаем эти связи, тем легче беречь птиц и их среду обитания.
</a:t>
            </a:r>
            <a:endParaRPr lang="en-US" sz="372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2026-06-01T11:13:35Z</dcterms:created>
  <dcterms:modified xsi:type="dcterms:W3CDTF">2026-06-01T11:13:35Z</dcterms:modified>
</cp:coreProperties>
</file>