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дуга окружности помогает измерять поворот и считать углы точнее.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поворота в радианах
</a:t>
            </a:r>
            <a:endParaRPr lang="en-US" sz="286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привычны в жизни, а радианы удобны в формулах, на единичной окружности и в тригонометрии. На уроке разберём, что означает 1 радиан, как переводить углы и где это пригодится в задачах.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в алгебре: зачем они нужны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угол, которому соответствует дуга длиной в один радиус.
</a:t>
            </a:r>
            <a:endParaRPr lang="en-US" sz="245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связывает угол не с градусами, а с длиной дуги и радиусом.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радиана в 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радиусом, дугой и углом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угла выражается отношением длины дуги к радиусу. Чем длиннее дуга при том же радиусе, тем больше угол поворота.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дуга равна радиусу, угол равен одному радиану. Поэтому радианная мера сразу показывает, какая часть окружности пройдена.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увидеть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отметить центр окружности, радиус, выделенную дугу и сектор. Тогда становится понятно, откуда берётся формула и как она работает наглядно.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соответствия градусов и радианов
</a:t>
            </a:r>
            <a:endParaRPr lang="en-US" sz="2701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помогают быстро ориентироваться при переводе углов и решении задач.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окружности соответствует π, а полный оборот — 2π; это основные ориентиры для вычислений.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между градусной и радианной мерой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радианную меру угла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длине дуги и радиусе окружности.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4920"/>
            <a:ext cx="1533000" cy="122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656786"/>
            <a:ext cx="1533000" cy="1362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радианы удобны в формулах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становятся проще: длина дуги выражается через произведение радиуса и угла, без дополнительных переводов и лишних коэффициентов.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способ измерения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сразу показывают, какая часть окружности использована, поэтому тригонометрические формулы читаются и запоминаются легче.
</a:t>
            </a:r>
            <a:endParaRPr lang="en-US" sz="907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нужно постоянно переводить градусы в другую систему, вычисления идут быстрее, а путаница в ответах встречается реже.
</a:t>
            </a:r>
            <a:endParaRPr lang="en-US" sz="9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радиан составляет полный круг
</a:t>
            </a:r>
            <a:endParaRPr lang="en-US" sz="293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возрастают значения при переходе от четверти круга к целому обороту.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Четверть, половина и полный круг образуют простую шкалу, по которой легко запомнить π/2, π и 2π.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геометрические соотношения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углы поворота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 часовой стрелке записывают со знаком минус. Это помогает описывать движение в обратную сторону и удобно в задачах на повороты.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против часовой стрелки считают положительным. Именно так обычно откладывают углы на координатной плоскости и в единичной окружности.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положение луча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конечный луч можно получить разными углами, если добавить или вычесть полный оборот. Такие углы отличаются на 2π.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 и угол 390° задают одно направление. В радианах это π/6 и 13π/6, потому что к исходному углу добавлен полный круг.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радиус равен 1, поэтому длина дуги и радианная мера совпадают численно. Это делает рисунок особенно удобным: можно сразу видеть, какой угол соответствует каждой отмеченной точке. Такой способ помогает не только измерять поворот, но и понимать, где находится точка на плоскости.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 схеме отмечают π/6, π/4, π/3, π/2, π и 2π. Эти значения встречаются в школьных задачах очень часто, поэтому их полезно узнавать сразу. По ним легко находить координаты точек и значения тригонометрических функций без лишних вычислений.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радианы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градусов в радианы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Градусную меру умножают на π и делят на 180. После сокращения дроби получают радианы в точной записи.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сокращается дробь, тем короче и аккуратнее получается ответ в радианах.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перевода углов: радианы = градусы × π/180.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радианов в градусы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Радианную меру умножают на 180 и делят на π. Так получают привычную градусную запись угла.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 градусы помогает быстрее оценивать величину угла и сравнивать его с известными значениями.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перевода углов: градусы = радианы × 180/π.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Десятичные приближения радианов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905043" y="1659557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π
</a:t>
            </a:r>
            <a:pPr algn="l" indent="0" marL="0">
              <a:lnSpc>
                <a:spcPct val="115000"/>
              </a:lnSpc>
              <a:buNone/>
            </a:pPr>
            <a:r>
              <a:rPr lang="en-US" sz="61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часто заменяют π приближённым значением 3,14. Это удобно в калькуляторе и при быстрых проверках, когда точная дробная запись не нужна.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1885095" y="2626968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и треть
</a:t>
            </a:r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π/2 и π/3 часто встречаются в задачах, поэтому их приближённые числа 1,57 и 1,05 полезно помнить для устного счёта.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1036450" y="3648641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и шестая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π/4 и π/6 легко переводятся в десятичный вид: примерно 0,79 и 0,52. Такие значения помогают сравнивать углы с обычными числами.
</a:t>
            </a:r>
            <a:endParaRPr lang="en-US" sz="1105" dirty="0"/>
          </a:p>
        </p:txBody>
      </p:sp>
      <p:sp>
        <p:nvSpPr>
          <p:cNvPr id="14" name="Text 5"/>
          <p:cNvSpPr txBox="1"/>
          <p:nvPr/>
        </p:nvSpPr>
        <p:spPr>
          <a:xfrm>
            <a:off x="5435472" y="1841024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
</a:t>
            </a:r>
            <a:pPr algn="l" indent="0" marL="0">
              <a:lnSpc>
                <a:spcPct val="115000"/>
              </a:lnSpc>
              <a:buNone/>
            </a:pPr>
            <a:r>
              <a:rPr lang="en-US" sz="6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Приближения особенно полезны в практических задачах, где нужно быстро вычислить ответ, проверить результат или оценить величину угла без точной записи через π.
</a:t>
            </a:r>
            <a:endParaRPr lang="en-US" sz="965" dirty="0"/>
          </a:p>
        </p:txBody>
      </p:sp>
      <p:sp>
        <p:nvSpPr>
          <p:cNvPr id="15" name="Text 6"/>
          <p:cNvSpPr txBox="1"/>
          <p:nvPr/>
        </p:nvSpPr>
        <p:spPr>
          <a:xfrm>
            <a:off x="5308106" y="322924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требуется строгий математический ответ, лучше оставлять дробь с π. Десятичную форму используют тогда, когда важнее удобство вычисления, чем точность символической записи.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углы и их радианные значения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самые частые опорные углы. Они помогают быстро ориентироваться в задачах без постоянного обращения к формуле перевода.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образуют удобную систему: чем больше угол, тем больше его радианная мера, а полный круг всегда равен 2π.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между градусами и радианами в школьном курсе математики.
</a:t>
            </a:r>
            <a:endParaRPr lang="en-US" sz="6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радиан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перевода угла в радианы и проверки результата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радианы встречаются в жизни и науке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радианы нужны для описания вращения, угловой скорости и колебаний. Они позволяют записывать формулы компактно и точно, особенно когда речь идёт о движении по окружности.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графике, робототехнике и анимации радианы помогают задавать повороты объектов. Это важно, когда программе нужно точно повернуть деталь, персонажа или стрелку на нужный угол.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 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встречается в навигации и технических расчётах, где требуется понимать направление поворота и положение объекта. Такой способ записи удобен для вычислений и моделирования.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радианов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радианы особенно важны там, где часто используют формулы для окружности, поворота и периодических процессов.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математику и физику: именно там радианная мера нужна чаще всего для точных вычислений.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сфер применения радианной меры в школьной математике и смежных дисциплинах.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радианами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опорные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смешивают близкие дроби, например π/2 и 2π/3. Чтобы не ошибиться, полезно сверять ответ с таблицей основных углов и их значений.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называют полный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равен 2π, а не π. Эта ошибка часто появляется, когда забывают связь между половиной окружности и целым кругом.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две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градусы и радианы используют в одной формуле без перевода. Тогда результат получается неверным, даже если сами вычисления выполнены правильно.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оценить, похож ли результат на разумный угол. Единичная окружность помогает быстро заметить, если значение явно не подходит.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125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и формулы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быстро вспоминать основные соответствия и две формулы, которые чаще всего нужны в задачах с окружностью.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несколько ключевых соответствий, можно быстро находить дугу, площадь сектора и переводить углы без лишних действий.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 опорные углы школьного курса геометрии и тригонометрии.
</a:t>
            </a:r>
            <a:endParaRPr lang="en-US" sz="6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 связывают угол с длиной дуги и поэтому удобно работают в формулах, на единичной окружности и в задачах на движение. Главные значения стоит держать в памяти.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Радианы: коротко о главном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2026-05-29T14:53:24Z</dcterms:created>
  <dcterms:modified xsi:type="dcterms:W3CDTF">2026-05-29T14:53:24Z</dcterms:modified>
</cp:coreProperties>
</file>