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на плоскости: направление и длина
</a:t>
            </a:r>
            <a:pPr algn="l" indent="0" marL="0">
              <a:lnSpc>
                <a:spcPct val="90000"/>
              </a:lnSpc>
              <a:buNone/>
            </a:pPr>
            <a:r>
              <a:rPr lang="en-US" sz="18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на плоскости — направленный отрезок: он «показывает», куда и как далеко.
</a:t>
            </a:r>
            <a:endParaRPr lang="en-US" sz="392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7 классе нужны векторы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описывают перемещение: от одной точки к другой. Они встречаются на карте, в чертежах и в задачах на координатной плоскости, где важны не только размеры, но и направление движения.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про вектор с первого взгляда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противоположные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одинаковое направление, даже если расположены в разных местах. Противоположные — одинаковые по длине, но направлены в разные стороны.
</a:t>
            </a:r>
            <a:endParaRPr lang="en-US" sz="1064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стрелкой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часто обозначают стрелкой над буквами или одной маленькой буквой, например →AB или a. Такая запись помогает быстро понимать, какой именно отрезок рассматривают.
</a:t>
            </a:r>
            <a:endParaRPr lang="en-US" sz="108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отражает, насколько далеко направлено движение. Нулевой вектор имеет длину 0: его «острия» не смещают точку ни в какую сторону.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конец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вектора есть начало и конец: стрелка показывает, откуда начинается движение и куда оно направлено. Поэтому один и тот же отрезок может быть «разным» в зависимости от направления.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вектор на рисунке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между двумя точками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рисовать вектор по клеткам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изображают стрелкой: начало стрелки показывает старт движения, а остриё — направление. При этом важны именно точки начала и конца, а не просто длина отрезка.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вектор удобно строить по клеткам: видно его горизонтальную и вертикальную составляющие. Обычно на рисунке есть оси, масштаб, подписи точек и сама стрелка.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72492" y="1736425"/>
            <a:ext cx="2324066" cy="2272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терминах легко запутаться, поэтому свяжем определения с короткими примерами на чертежах и координатной плоскости.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связываете рисунок, обозначения и числа, решение становится короче и точнее.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школьного курса геометрии (7 класс)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признаков состоит вектор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и направление задают «суть» вектора. Начало, конец и координаты нужны, чтобы правильно изобразить его и выполнять сравнения.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практической точки зрения: сначала смотрим длину и направление, затем используем начало/конец и координаты для вычислений.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Вычислительная опора курса: свойства векторов (школьная математика, 7 класс)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вектора (3; 4) длина получается равной 5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получается при подстановке координат в формулу длины: 3²+4²=25, значит √25=5. Это показывает, что измерять линейкой не нужно.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правила длины векторов по координатам
</a:t>
            </a:r>
            <a:endParaRPr lang="en-US" sz="10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координаты вектора по точкам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чертежом и числовой записью через разности координат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по координатам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вектора координаты (x; y), то его длина равна |a| = √(x² + y²). Это следует из теоремы Пифагора: горизонталь и вертикаль образуют прямой угол.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 вектор (3; 4). Тогда |a| = √(3² + 4²) = √(9 + 16) = √25 = 5. Значит, длину можно вычислить точно по числам.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удобен в задачах на клетчатой бумаге и координатной плоскости: не нужно измерять отрезок линейкой и можно быстро проверять результаты.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 нескольких векторов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векторов (1;2) и (−2;2) длины разные, а (3;4) и (0;5) имеют одинаковую длину 5, хотя направления могут отличаться.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сравнить длины численно, но равная длина ещё не означает совпадение направления.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|a| = √(x² + y²)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противоположные векторы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одинаковое направление. Их можно располагать в разных местах рисунка: при этом стрелки будут «совпадать» по смыслу, хотя начальная и конечная точки разнятся.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равны по длине, но направлены в разные стороны. На рисунке удобно сравнивать пары параллельных стрелок одной длины: AB и CD — равные, а AB и BA — противоположные.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сложить векторы, используют правило треугольника: к концу первого вектора мысленно прикладывают начало второго. Тогда сумма изображается вектором, который идёт от начала первого к концу второго.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Векторная сумма показывает «итоговое перемещение» после двух последовательных шагов: сначала движение по первому вектору, затем — по второму. Поэтому она помогает находить общий путь в задачах, где направление меняется.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также применять правило параллелограмма: из одной точки откладывают два вектора, а их суммой считают диагональ параллелограмма. Этот способ особенно удобен на клетчатой бумаге.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правила дают один и тот же результат, поэтому можно выбирать вариант, который проще построить по рисунку. В вычислениях это соответствует сложению координатных разностей по осям.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сумму двух векторов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построения: правило треугольника и правило параллелограмма — приводят к одному и тому же вектору
</a:t>
            </a:r>
            <a:endParaRPr lang="en-US" sz="1181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7631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498325"/>
            <a:ext cx="267600" cy="26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019" y="1484375"/>
            <a:ext cx="258563" cy="295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— через противоположный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направление второго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такой замене направление второго вектора обязательно меняется на противоположное. Поэтому разность показывает, как отличается одно перемещение от другого по направлению и величине.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 задачах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удобна, когда нужно сравнить два пути, найти разность координат или определить итоговое смещение между начальной и конечной точками движений.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сложению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сводят к сложению: a − b = a + (−b). Это означает, что вместо вычитания нужно добавить вектор, который «направлен наоборот» относительно b.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2257" y="1736425"/>
            <a:ext cx="3144585" cy="2464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 векторами и их смысл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действия над векторами и то, как их понимать на чертеже.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действий над векторами связывают чертёж и координаты: разность превращается в сложение, а длина определяется формулой модуля.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курса «Векторы на плоскости», базовые операции с направленными отрезками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умножении вектора на число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положительного числа вектор «растягивается» или «сжимается», оставаясь в том же направлении. Умножение на −1 меняет направление, а на 0 превращает его в нулевой.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 величина множителя управляют направлением и длиной: модуль меняется в |k| раз, а ориентация определяется знаком k.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Графическая интерпретация правил из школьной темы о векторах (без привязки к конкретным координатам)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в задачах на плоскости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найти итоговое смещение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шагов несколько, записывают их как векторы и находят сумму. По рисунку применяют треугольник или параллелограмм, а координаты удобно складывать по осям.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описать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вектор задаёт перемещение точки: например, движение по клеткам на координатной сетке. Начало стрелки соответствует стартовой позиции, а конец — финишу.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связать рисунок и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 сводят к координатам: неизвестную сторону или положение точки ищут через длину и разность координат. Такой подход делает запись короче и проверяемой.
</a:t>
            </a:r>
            <a:endParaRPr lang="en-US" sz="117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вектора можно получить как разность координат конца и начала. Если известна начальная точка и вектор перемещения, то конечную точку находят, прибавляя координаты вектора к координатам начала, по осям.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сетке это видно наглядно: стрелка показывает, на сколько клеток нужно сместиться по горизонтали и вертикали. Такой приём используют, когда после заданного перемещения нужно построить новую точку на плоскости.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координат точки и координат вектора
</a:t>
            </a:r>
            <a:endParaRPr lang="en-US" sz="1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темы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связывают геометрию и числа: координаты вектора задают его перемещение, длина выражает «масштаб», а противоположный вектор компенсирует движение полностью.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три записи — разность координат, формулу длины и компенсацию противоположным вектором — можно аккуратно выполнять вычисления и проверять рисунок.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и формулы школьного курса по теме «Векторы на плоскости»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— это направленный отрезок с длиной и направлением. Равные векторы совпадают по длине и направлению, а противоположные одинаковы по длине, но направлены в разные стороны. Координаты помогают находить длину, сумму и разность.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главном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2026-05-14T01:00:49Z</dcterms:created>
  <dcterms:modified xsi:type="dcterms:W3CDTF">2026-05-14T01:00:49Z</dcterms:modified>
</cp:coreProperties>
</file>