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переменными: что это и зачем они нужны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записывать правила короче и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появляются переменные в математике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встречаются там, где число неизвестно или может меняться: в примерах, формулах и задачах о цене, возрасте, длине, площади и повторяющихся правилах.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9841" y="3451682"/>
            <a:ext cx="675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448" y="1925962"/>
            <a:ext cx="441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1680" y="1925962"/>
            <a:ext cx="441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переменной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может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не похожа на постоянное число: в разных заданиях она может принимать разные значения. Поэтому одна и та же формула подходит для многих случаев.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для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переменных удобно подставлять числа, находить результат выражения и проверять равенства. Так математика становится короче, яснее и практичнее.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вместо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обозначает неизвестное число и помогает записать его одним символом. В одной задаче она заменяет конкретное значение, которое можно найти или выбрать.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x, y, a, b, n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часто используют буквы x, y, a, b, n. Они удобны, потому что легко читаются и позволяют быстро записывать математическое правило.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— одно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записи одна и та же буква встречается несколько раз, она обозначает одно и то же число. Иначе запись перестает быть точной.
</a:t>
            </a:r>
            <a:endParaRPr lang="en-US" sz="793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предложение с переменной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 переменной обычно включает букву, числа и знаки действий. Такая запись показывает не просто ответ, а правило, по которому нужно вычислять значение.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x = 4 выражение x + 5 даёт 9, а при a = 7 выражение 2a равно 14. Буква в записи задаёт неизвестное число.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 переменной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букву в выражении и заменяют её заданным числом. После этого запись превращается в обычный пример, который можно вычислить по знакомым правилам.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выполняют действия по порядку: сначала умножение или деление, потом сложение или вычитание, если скобок нет. Это помогает не перепутать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полученный результат с ожидаемым значением. Подстановка показывает, верно ли составлено выражение, и позволяет проверить разные варианты числа.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выражения при разных x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точка получена по одному и тому же правилу: к x прибавляют 3.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x на 1 значение y тоже растёт на 1 — это линейная зависимость.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вычисления для выражения y = x + 3.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запись может означать умножение на букву, а не отдельное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чтения алгебраических выражений.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буквой обычно читают как умножение. Это помогает не путать математическую запись с обычным текстом и правильно понимать выражение.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подстановки и вычисления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одно и то же выражение меняется при разных значениях буквы.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 выбранного значения переменной, а не только от самой записи.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с переменной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записи есть знак равенства, получается равенство с переменной. Оно проверяет, совпадают ли значения левой и правой частей при выбранном числе.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x = 5 равенство x + 4 = 9 становится верным, потому что левая часть даёт 9. Значит, выбранное значение подходит условию записи.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x = 6 это равенство уже неверно: левая часть даёт 10, а правая остаётся 9. Истинность зависит от подстановки, а не от самой буквы.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с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проверки простых равенств с буквами.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 и ложные предложения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Подставили верное 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переменную подходящим числом, равенство становится истинным. Например, при x = 8 запись x + 2 = 10 выполняется без ошибки.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Проверили неподходящее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другом числе то же предложение может стать ложным. Если x = 7, получаем 7 + 2 = 9, а не 10.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Сделали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зависит не от буквы, а от выбранного значения. Одна и та же запись может быть верной для одного числа и неверной для другого.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тетрадей без длинной записи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тетрадь стоит p рублей, а купили n тетрадей, общая стоимость записывается как pn. Такая запись помогает быстро связать цену, количество и итог, не повторяя одинаковые слова в каждом вычислении.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количество в одной формуле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 длине, массе или числе предметов переменная позволяет обозначить неизвестную величину одной буквой. Например, если в коробке несколько одинаковых деталей, удобно записать их число как n и использовать его в расчётах.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в текстовых задачах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при одном значении переменной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посчитаны при одном и том же значении x, поэтому различие видно только по правилу действия.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3 даёт большее значение, чем умножение на 2. Прибавление 10 в этом случае приводит к наибольшему результату.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темы «Предложения с переменными»; значение x = 4 задано в условии.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переменными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заменить букву числом во всех местах выражения. Из-за этого часть записи считают правильно, а часть оставляют без вычисления, и ответ получается неверным.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о порядке действий. Если в выражении есть скобки или несколько действий, их выполняют по правилам, иначе итоговое значение будет отличаться от правильного.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сложение и умножение. Записи 3x и x + 3 выглядят похоже, но означают разные действия и дают разные результаты при одном и том же x.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одной задаче одной и той же букве приписывают разные значения или принимают букву за название предмета. Проверка каждого шага помогает избежать таких ошибок.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число, выражение и равенство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какая запись просто называет число, а какая требует вычисления и проверки.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превращает запись в утверждение, которое можно проверить. Выражение показывает действие, а равенство — результат и условие его выполнения.
</a:t>
            </a:r>
            <a:endParaRPr lang="en-US" sz="751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948" y="3648244"/>
            <a:ext cx="63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предложения с переменными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используют в формулах длины, площади и периметра. Они помогают записать связь между сторонами фигуры коротко и без лишних повторов.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 цене переменная обозначает стоимость, количество или общую сумму. Так удобно считать покупки в магазине и проверять итог без длинного текста.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движения тоже используют переменные, когда нужно связать расстояние, время и скорость. Это помогает описывать повторяющиеся расчёты одной записью.
</a:t>
            </a:r>
            <a:endParaRPr lang="en-US" sz="91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несколько одинаковых объектов, переменная показывает их число или количество групп. Такая запись делает условие короче и понятнее.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предложение с переменной по условию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переводе текста задачи в математическую запись.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числа и переменные: в чем разница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число не зависит от значения буквы, а переменная меняется вместе с ним и может дать другой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подчёркивает: число остаётся неизменным, а выражение с переменной требует подстановки. Это основа для понимания формул и задач.
</a:t>
            </a:r>
            <a:endParaRPr lang="en-US" sz="81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«Предложения с переменными»; схема сравнения составлена для объяснения различий.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на коротких примерах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Подставьте число в выражение a + 3, если a = 1. Сначала замените букву, потом выполните сложение: получится 4. Такой порядок помогает не пропустить шаги.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Проверьте 2n при n = 6 и x - 5 при x = 9. В первом случае ответ 12, во втором — 4. Короткие упражнения учат быстро находить значение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переменных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помогает обозначить неизвестное число и записывать правило короче. Если подставить значение и выполнить действия, можно проверить равенство и решить задачу точно.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2026-05-24T17:05:37Z</dcterms:created>
  <dcterms:modified xsi:type="dcterms:W3CDTF">2026-05-24T17:05:37Z</dcterms:modified>
</cp:coreProperties>
</file>