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в последней трети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закончились, а разорение еще долго определяло жизнь края.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180" y="1311893"/>
            <a:ext cx="3886785" cy="3507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тяжелых войн города и деревни долго приходили в себя, население сокращалось, а власть магнатов и религиозные различия заметно усилились. Именно тогда особенно ясно проявились слабость государства и трудности восстановления жизни на белорусских землях.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стал поворотным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положение белорусских земель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ВКЛ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оставались частью Великого княжества Литовского в составе Речи Посполитой. Формально они подчинялись общим законам государства, но местные порядки и традиции сохраняли большое значение.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власть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была не абсолютной: важные решения зависели от сейма и шляхетских прав. Это делало управление сложным и нередко замедляло действия государства в кризисных ситуациях.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магнатов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местах заметную роль играли Радзивиллы, Сапеги и Пацы. Их владения были настолько велики, что они могли влиять на суд, сбор повинностей и жизнь целых округов.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Шляхетский строй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строилось на привилегиях шляхты. Именно она определяла политический курс, тогда как большинство населения почти не участвовало в принятии решений и зависело от землевладельцев.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 для городов и деревень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поселения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оставили после себя сожженные дома, опустевшие дворы и разрушенные хозяйственные постройки. Во многих местах жизнь приходилось начинать почти заново, с самых простых работ.
</a:t>
            </a:r>
            <a:endParaRPr lang="en-US" sz="1135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Пустующие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гибели людей и бегства жителей земли оставались необработанными. Заброшенные поля снижали урожай, а нехватка рабочей силы еще сильнее тормозила восстановление.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 теряли заказчиков и работников. Когда торговля слабела, ремесленники не могли быстро вернуться к прежним объемам производства и часто беднели.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районов число жителей резко уменьшилось. Люди погибали, переселялись в более безопасные места или долго не возвращались после окончания боевых действий.
</a:t>
            </a:r>
            <a:endParaRPr lang="en-US" sz="12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медленно восстанавливалось хозяйство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оживали территории возле крупных дорог и городов, где сохранялся обмен товарами и рабочими руками.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заметным, но неравномерным: хозяйство восстанавливалось постепенно и все еще оставалось уязвимым.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на основе учебного материала; точные статистические данные для периода не сохранились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повинности крестьян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оставалось основой жизни большинства населения. Крестьяне выращивали рожь, овес, лен и коноплю, потому что именно эти культуры лучше всего подходили для местных условий.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сильно зависел от погоды, качества почвы и наличия инвентаря. После войн и разорения многие хозяйства не могли быстро вернуть прежнюю продуктивность.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выполняли барщину на землях владельца и платили оброк. Эти обязанности занимали много времени и делали повседневную жизнь тяжелой и мало свободной.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поставки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денег и работы, крестьяне отдавали часть продуктов, скота и других запасов. Такие поставки особенно ощущались в бедные годы, когда семья сама нуждалась в хлебе и семенах.
</a:t>
            </a:r>
            <a:endParaRPr lang="en-US" sz="13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населения и их положение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главные слои общества и почему между ними существовало большое неравенство.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резко разделено: одни слои управляли и владели землей, а другие несли основную хозяйственную нагрузку.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белорусских земель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ремесло и торговля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возвращаются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снова работали кузнецы, кожевники, ткачи, сапожники и гончары. Мастерские медленно восстанавливали производство, потому что людям снова требовались одежда, посуда, инструменты и обувь.
</a:t>
            </a:r>
            <a:endParaRPr lang="en-US" sz="1329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Минск, Полоцк, Витебск и Могилев были связаны дорогами и обменом товаров с соседними землями. Через них проходили хлеб, ткани, металл и другие нужные товары.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помогали продавать сельские и городские товары в одном месте. Для жителей это была возможность купить нужное, продать излишки и узнать новости из разных районов.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Магдебургское право позволяло городам решать часть местных вопросов самостоятельно. Благодаря этому они могли защищать интересы жителей, поддерживать порядок и развивать торговлю более уверенно.
</a:t>
            </a:r>
            <a:endParaRPr lang="en-US" sz="13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9537" y="2370020"/>
            <a:ext cx="2600395" cy="23357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387" y="2370020"/>
            <a:ext cx="2600395" cy="23357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 и другие крупные города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 Витебск: старые центры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 и Витебск сохраняли значение крупных городов, где восстанавливались мастерские и торговые ряды. Их улицы напоминали, что даже после разорения городская жизнь не исчезала полностью, а постепенно возвращалась.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Могилев: город на торговом пути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Могилев выделялся богатством и оживленной торговлей. На его улицах встречались купцы, ремесленники и приезжие гости, а городская площадь оставалась местом, где решались важные дела и заключались сделки.
</a:t>
            </a:r>
            <a:endParaRPr lang="en-US" sz="116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и Минск: опорные пункты края
</a:t>
            </a:r>
            <a:pPr algn="l" indent="0" marL="0">
              <a:lnSpc>
                <a:spcPct val="100000"/>
              </a:lnSpc>
              <a:buNone/>
            </a:pPr>
            <a:r>
              <a:rPr lang="en-US" sz="36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и Минск играли важную роль как административные и торговые центры. Здесь особенно заметно было оживление рынков, а старинные площади и ратуши показывали, как города снова собирались с силами.
</a:t>
            </a:r>
            <a:endParaRPr lang="en-US" sz="10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Конфессиональная карта белорусских земель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влияла не только на богослужение, но и на школы, книги, праздники и повседневные привычки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сохраняло сильные позиции, а униатство и католицизм усиливали влияние власти и меняли культурную среду.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учебному материалу темы; точное соотношение по всем землям не устанавливается однозначно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Православие, униатство и католицизм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монастыри и школы заметно усилили свое присутствие в городах и при дворах знати. Они распространяли образование, книги и новые религиозные практики, особенно среди образованных слоев 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приходы не исчезли и продолжали защищать свои храмы, традиции и церковные обычаи. Особенно устойчивыми они оставались в крупных селах и в тех городах, где было много верующих.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униатства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Униатская церковь пользовалась поддержкой властей Речи Посполитой и постепенно укрепляла свои позиции. Для многих жителей она стала способом сохранить восточный обряд, оставаясь в рамках официальной политики государства.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конфессиями сказывались на школах, книгах, праздниках и внешнем облике храмов. Религия в конце XVII века была не только вопросом веры, но и важной частью общественной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постепенного выхода из разорения после войн второй половины XVII века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восстановления белорусских земель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 в конце XVII 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монастырях и братствах действовали школы, где учили чтению, письму и основам веры. Они помогали сохранять грамотность и готовили людей для церковной и городской жизни.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Распространялись церковные книги, летописи и богослужебные тексты. Через них передавались знания о прошлом, религиозные представления и важные для общества нормы поведения.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Иконопись, резьба, украшение храмов и печатные изображения поддерживали духовную жизнь. Искусство служило не только украшением, но и способом рассказывать о вере понятным людям языком.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образованной среде использовали польский, латинский и старобелорусский языки. Такое языковое разнообразие показывало, что культура региона была связана сразу с несколькими традициями.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укрепления после войн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которые снова оживали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разрушений владельцы имений и городские власти восстанавливали замки, чтобы защитить земли и подчеркнуть свой статус. Мирский и Несвижский замки стали яркими примерами таких укрепленных резиденций. Их стены должны были выдерживать опасность, а парадные залы — показывать богатство и силу хозяев.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стены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ремонтировали костелы, церкви и городские укрепления, потому что людям нужно было не только укрытие, но и место для молитвы. Восстановленные постройки часто сочетали оборонительные черты с красивым внешним видом. Так архитектура отражала надежду на более спокойную жизнь после войн.
</a:t>
            </a:r>
            <a:endParaRPr lang="en-US" sz="12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2913" y="1587736"/>
            <a:ext cx="7038175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жизни в городе и деревне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занятия, обязанности и условия жизни двух главных частей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давал больше свободы в занятиях, но тоже имел ограничения. Деревня оставалась более зависимой и тяжелой по обязанностям, поэтому жизнь крестьян была значительно труднее.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о белорусских землях в последней трети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магнатов в жизни края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Магнаты владели огромными имениями, десятками сел и целыми районами. Их богатство позволяло им влиять не только на хозяйство, но и на политические решения в государстве.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сейме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связи и богатство магнаты могли поддерживать нужные решения на сейме и защищать свои интересы. Из-за этого власть короля часто оказывалась слабее, чем ожидалось.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отряды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магнатские роды содержали вооруженные отряды для охраны владений и давления на соперников. Это делало их почти самостоятельными силами внутри Речи Посполитой.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жизни и 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Резиденции магнатов были не только домами, но и местами переговоров, приема гостей, обучения и покровительства искусству. Там решались дела, важные для целых округов.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отражают, какие проблемы сильнее всего мешали жизни людей и восстановлению края после войн.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тяжелыми были последствия войн и разорение хозяйства. Они усиливали все остальные трудности и дольше всего тормозили развитие городов, торговли и ремесла.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о белорусских землях в последней трети XVII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последней трети XVII века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разрушения к восстановлению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начался с тяжелых потерь, но именно тогда появились первые признаки возвращения к мирной жизни. Это было медленное, неравномерное, но важное движение вперед.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городов и 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разорение, белорусские земли сохранили основные города, ремесленные навыки и культурные обычаи. Это помогло обществу не потерять связь с прошлым.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центральная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возможности короля и сильные позиции шляхты и магнатов сделали управление страной сложным. Из-за этого местные проблемы решались медленно и не всегда справедливо.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последствия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различия, зависимость крестьян и влияние магнатов стали чертами, которые заметно повлияли на дальнейшую историю региона в следующем столетии.
</a:t>
            </a:r>
            <a:endParaRPr lang="en-US" sz="13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773" y="1493063"/>
            <a:ext cx="4349437" cy="3281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повседневная жизнь людей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 дороговизна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многим семьям не хватало хлеба, одежды и простых хозяйственных вещей. Даже обычная жизнь требовала больших усилий, потому что урожаи и торговля еще не восстановились полностью.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 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снова открывались мастерские, где работали кузнецы, сапожники, ткачи и гончары. Ремесло помогало людям зарабатывать, а рынки постепенно возвращали оживление улицам.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крестьяне продолжали много работать на земле и выполнять повинности. Их жизнь оставалась самой тяжелой, потому что они сильнее других зависели от урожая и решений владельца.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оживали школы, ярмарки и церковные службы. Люди снова собирались вместе, и это помогало им чувствовать, что мирная жизнь медленно возвращается.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научил ценить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треть XVII века показала, как трудно белорусским землям было выйти из разорения. Но именно тогда сохранились города, традиции и надежда на более спокойное будущее.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2026-06-02T08:03:35Z</dcterms:created>
  <dcterms:modified xsi:type="dcterms:W3CDTF">2026-06-02T08:03:35Z</dcterms:modified>
</cp:coreProperties>
</file>