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юного врача»: путь становления личности и нравственный выбор
</a:t>
            </a:r>
            <a:endParaRPr lang="en-US" sz="256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молодого врача, который учится отвечать за чужую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вырос из личной практики Булгакова в смоленской провинции: именно там он увидел нехватку лекарств, изоляцию больницы и тяжесть ежедневной ответственности. Позже этот опыт стал основой художественного текста.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реальный опыт уездного врача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цикла и его особенности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объединяют восемь рассказов: каждый эпизод самостоятельный, но вместе они выстраивают последовательную историю профессионального взросления молодого врача.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рассказами создают повторяющиеся ситуации — роды, операции, ночные вызовы, диагностические сомнения, когда решение требуется немедленно и без поддержки.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придает повествованию достоверность, но личный опыт автора не сводится к мемуарам: он превращается в обобщенный образ врачебного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сюжет цикла важнее внешнего действия: герой проходит путь от растерянности к собранности и постепенно осознает цену профессионального долга.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Уездная больница как пространство испытания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в цикле показана как замкнутый мир, где один врач вынужден принимать решения за всех. Скудная обстановка, нехватка персонала и трудная дорога к пациентам усиливают напряжение.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пейзаж, темнота, метель и удаленность от большого города делают больницу не просто местом работы, а символом постоянного испытания выносливости и характера.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главного героя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только что окончил университет и впервые остается один на один с реальной врачебной практикой, где каждое решение имеет немедленные последствия.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Начинающий специалист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замечать детали и честно оценивает происходящее, что помогает ему учиться на собственных сомнениях и ошибках.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героя связан с тревогой перед неверным диагнозом или неудачной операцией, когда цена промедления может быть непоправимой.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неуверенность, он не отступает от пациентов, потому что понимает: врач отвечает не только знанием, но и готовностью действовать.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долга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становление врача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рассказах цикла показывает, как опыт превращает неуверенность в профессиональную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рассказов образуют единый путь от учебной теории к практической ответственности.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цикл «Записки юного врача»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такой структуре видно, что знания сами по себе недостаточны: решающими становятся наблюдательность, выдержка и умение действовать без промедления.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цикла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цикла М. А. Булгакова «Записки юного врача»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просто повторяются: они создают ощущение постоянного напряжения, в котором формируется характер героя и проверяется его профессиональная стойкость.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тревога и изоляция: именно они делают выбор врача нравственным испытанием, а не только медицинской задачей.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точность и реалистические детали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использует профессиональную лексику и конкретные названия процедур, поэтому врачебная работа выглядит не схематично, а убедительно и предметно.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Подробность медицинских сцен нужна не ради эффекта: она усиливает напряжение, потому что читатель видит, насколько хрупка человеческая жизнь в руках одного врача.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детали помогают понять главную мысль цикла: даже точное знание не освобождает от ответственности, если решение принимается в условиях риска и нехватки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828" y="1576525"/>
            <a:ext cx="325334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рассказы цикла и их смысл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сведены несколько важных рассказов, их центральные ситуации и основной конфликт.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рассказах повторяется одна схема: неожиданный случай заставляет героя принимать решение, а медицинский эпизод становится проверкой характера.
</a:t>
            </a:r>
            <a:endParaRPr lang="en-US" sz="1065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цикл «Записки юного врача»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ответственность как главные испытания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к больному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врач впервые остается один перед реальной бедой и ощущает растерянность. Страх возникает не как слабость, а как естественная реакция человека, который понимает цену ошибки.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решения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 становится недопустимым: больной ждет помощи, а обстоятельства не оставляют времени на долгие сомнения. Герой учится действовать, даже когда уверенность еще не пришла.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как опора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трудных случаев страх не исчезает, но превращается в собранность. Осознание долга помогает врачу принимать решения спокойнее и видеть в них нравственную обязанность перед человеком.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быт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 не кабинетную медицину, а будни провинциальной больницы с нехваткой времени, сил и удобств. Подробности работы делают сцены убедительными и позволяют почувствовать напряжение каждой минуты.
</a:t>
            </a:r>
            <a:endParaRPr lang="en-US" sz="109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сосредоточено не только на действиях, но и на мыслях молодого врача. Его сомнения, самонаблюдение и мгновенные оценки создают психологическую глубину и помогают увидеть путь к зрелости.
</a:t>
            </a:r>
            <a:endParaRPr lang="en-US" sz="112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которое не отменяет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цикле мягкая и человечная: она не разрушает серьезность, а оттеняет ее. На фоне зимней темноты особенно заметны стойкость, внимательность и редкие минуты облегчения после удачного исхода.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Стилистика: реализм, психологизм, сдержанная ирония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атмосфера цикла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циклу М. А. Булгакова «Записки юного врача».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сменяют друг друга почти в каждом рассказе, но их объединяет одно состояние — напряженное ожидание исхода.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тревога и сострадание: именно они определяют поведение героя и придают медицинским сценам нравственную остроту.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87" y="149325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света, дороги и зимы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больнице связан со знанием, надеждой и возможностью помочь. Он возникает там, где врач принимает решение и берет на себя ответственность за чужую жизнь.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ведет к срочному вызову и одновременно подчеркивает одиночество героя. Это путь навстречу беде, где каждый выезд становится проверкой выдержки и профессиональной готовности.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усиливает чувство холода, изоляции и трудности. Метели, темнота и сугробы делают мир враждебным, а преодоление этих условий — частью взросления врача.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медицинский конфликт в рассказах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схема эпизодов показывает, как срочная помощь превращается в нравственный выбор молодого врача.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Автобиографичность и художественное преображение опыта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Булгакова узнается в деталях сельской медицины, но в тексте он не остается воспоминанием. Он превращается в историю о том, как человек учится профессиональной и нравственной ответственности.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расширяется до изображения целой эпохи: бедная больница, одиночество врача, суеверия пациентов и крайняя усталость становятся не частной биографией, а общим образом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опора на пережитое делает рассказы особенно достоверными. Читатель верит не только фактам, но и эмоциям героя, потому что за ними чувствуется реальный опыт автора.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цикла для школьного изучения литературы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помогает увидеть, как художественный текст соединяет жизненный опыт с важной общественной темой — ответственностью человека за другого, особенно в момент опасности и выбора.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анализа образа героя: юный врач меняется не внешне, а внутренне, и это позволяет проследить процесс взросления через поступки, сомнения и ошибки.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раскрывает профессию врача как труд совести, а не только знаний. Для школьников это важный разговор о дисциплине, выдержке и цене непродуманного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юного врача» развивают умение читать психологическую прозу: здесь значимы не только события, но и тон повествования, детали, паузы, самооценка и скрытый смысл.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проблемы произведения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циклу М. А. Булгакова «Записки юного врача».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в цикле возникают не отвлеченно, а в конкретной медицинской ситуации, где ошибка сразу имеет последствия.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узел конфликта — выбор в условиях нехватки времени, помощи и опыта; отсюда вырастает тема нравственного долга.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«Записок юного врача»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занимает важное место в прозе Булгакова, потому что соединяет медицинскую достоверность с психологической глубиной и формирует узнаваемый образ интеллигентного врача как человека долга.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ценно и как часть автобиографической литературы: личный опыт превращен в художественный текст, где частная история получает обобщенное значение и становится близкой широкому читателю.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уже заметны ключевые для автора темы: риск, напряжение жизни, моральная ответственность и столкновение личности с суровой реальностью, которая требует быстрых и точных действий.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юного врача» убеждают, что зрелость рождается из труда, страха и ответственности. Булгаков показывает: настоящий профессионализм начинается там, где человек не отступает перед трудным выбором.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взросление через испытание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2026-05-20T03:50:18Z</dcterms:created>
  <dcterms:modified xsi:type="dcterms:W3CDTF">2026-05-20T03:50:18Z</dcterms:modified>
</cp:coreProperties>
</file>