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подобия: как меняется фигура без потери формы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форму: углы остаются равными, а размеры меняются по коэффициенту k.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вокруг нас: от школьных чертежей до карт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встречается в картах, схемах, фотографиях местности, макетах и инженерных чертежах. Масштаб 1:100 означает: 1 см на рисунке соответствует 100 см в реальности. В геометрии оно помогает сравнивать и находить неизвестные размеры.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означает, что две фигуры подобны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подобны, если одну можно получить из другой увеличением или уменьшением без искажения формы. То есть «углы держат форму», а меняется только размер.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фигур равны соответствующие углы: они одинаково «раскрыты». Поэтому даже на рисунках разных размеров фигуры выглядят одинаково по форме.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пропорциональны: их отношения одинаковы для всех пар. Это общее число называют коэффициентом подобия k, и оно показывает, во сколько раз одна фигура больше другой.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и установить подобие фигур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опираются на углы и пропорции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как центральное преобразование подобия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задаётся центром O и коэффициентом k. Каждая точка фигуры переходит по лучу, который начинается в O и проходит через исходную точку. От расстояний до центра зависит, куда попадёт новая точка.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влияет 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k&gt;1, фигура увеличивается, а если 0&lt;k&lt;1 — уменьшается. При k&lt;0 размер меняется и фигура оказывается по другую сторону от центра O: ориентация относительно центра меняется.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длины, периметры и площади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растут или уменьшаются как k, а площадь — быстрее: она меняется как k². Поэтому при большом k разница заметна сильнее.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изменение площади всегда в квадрат коэффициента. Из-за этого увеличение, например, в 3 раза по длине даёт рост площади в 9 раз.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правилам подобия (длина ∝ k, периметр ∝ k, площадь ∝ k²)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72117"/>
            <a:ext cx="5037600" cy="1992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коэффициента подобия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как меняются размеры при подобии. Знак важен: он влияет на расположение и ориентацию относительно центра.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k задают увеличение/уменьшение. При k=-1 размеры те же, но ориентация относительно центра меняется (это важно для рисунков и соответствий).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коэффициента подобия из темы 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если два угла одного треугольника равны двум углам другого, то треугольники подобны. Тогда третий угол тоже получится равным, а форма совпадёт.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если две стороны одного треугольника пропорциональны двум сторонам другого, и угол между ними равен, то треугольники подобны. Угол «фиксирует» правильное расположение.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если три стороны одного треугольника пропорциональны трём сторонам другого, то треугольники подобны. Этот признак удобен, когда известны все длины сторон.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наглядно: карты, планы и чертежи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масштаб: расстояние без измерения линейкой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масштаба 1:50 000 1 см соответствует 500 м на местности. Благодаря этому можно сравнивать реальные расстояния по карте, сохраняя пропорции. Для иллюстрации подходят фрагменты дорог и линий рельефа.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класса: уменьшенная копия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класса показывает расположение парт и проходов в уменьшенном виде. Размеры там связаны с реальными по коэффициенту масштаба, а формы помещений остаются похожими. Такой пример хорошо выглядит вместе с условными обозначениями.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здания: точность через подобные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архитектурных чертежах и технических схемах объекты изображают в масштабе, чтобы можно было проверять и согласовывать размеры. Границы комнат, проёмов и элементов конструкции сохраняют форму, но меняют масштаб. Это удобно показать на одном листе с подписями масштаба.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подобие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запутаться в коэффициенте и соответствиях.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Преобразования, которые сохраняют форму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каждую точку фигуры в одном направлении на одинаковое расстояние. Длины и углы не меняются, поэтому фигура получается той же по размеру и форме, но смещённой в пространстве.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Поворачивает фигуру вокруг выбранной точки на заданный угол. Соответствующие углы остаются равными, а отрезки сохраняют длины, так что форма не искажается и общий контур остаётся прежним.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фигуру относительно прямой: каждая точка получает «зеркальное» положение. При этом сохраняются длины и углы, поэтому фигура снова оказывается равной самой себе относительно выбранной оси.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всё — частные случаи подобия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шире равенства: оно допускает увеличение или уменьшение с общим коэффициентом k. Равные фигуры — частный случай, когда k=1, а преобразование не меняет размеров.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Равенство, подобие и масштабирование: сравнение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сравнении совпадают только пропорции, говорят о подобии, а не о равенстве. У масштабирования меняются размеры, но сохраняются отношения длин.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сохраняется информации о размерах, тем шире понятие. Равенство требует совпадения размеров, подобие допускает одинаковую форму при k≠1.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определениям курса геометрии (формулы и признаки подобия), без внешних данных.
</a:t>
            </a:r>
            <a:endParaRPr lang="en-US" sz="7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вычислений в подобных фигурах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подобия равен k, то любая соответствующая длина увеличивается в k раз: L2 = L1·k. Поэтому достаточно знать одну пару отрезков, чтобы восстановить остальные размеры.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подобных фигур также умножается на k: P2 = P1·k. Это помогает находить периметр без пересчёта всех сторон, если известны длина и коэффициент подобия для масштабирования.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быстрее: S2 = S1·k². Для объёмных фигур аналогично V2 = V1·k³. Значит, один и тот же коэффициент влияет по-разному на длины, площади и объёмы.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применения коэффициента подобия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меняются длины, периметры и площади при разных значениях коэффициента k. Во всех примерах используются правила: длина ∝ k, периметр ∝ k, площадь ∝ k².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наглядно показывают, что площадь меняется быстрее длины, потому что зависит от квадрата коэффициента k.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формулам подобия: L, P умножаются на k; S умножается на k².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подобие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сравнивать не соответствующие стороны: например, брать отрезки, которые на рисунке отмечены «по смыслу», но не по позициям. Тогда отношения не будут одинаковыми, и подобие окажется нарушенным.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ловушка — перепутать коэффициент k и k² при работе с площадью. Кроме того, важно проверять, что углы равны и что пропорции сторон соблюдаются для всех пар, а не только для одной.
</a:t>
            </a:r>
            <a:endParaRPr lang="en-US" sz="9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 подобия влияет на площадь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уменьшении масштаба в два раза (k=0,5) площадь становится меньше сильнее: она уменьшается не в 2 раза, а в 4 раза.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площадь реагирует на масштаб по квадрату коэффициента. Поэтому даже небольшое изменение k заметно меняет S.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правилу S2 = S1·k², примеры значений k: 0,5; 1; 2; 3.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подобие по чертежу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задач, где есть масштаб, рисунок и требуется найти длину, периметр или площадь.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8638" y="3230225"/>
            <a:ext cx="197775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 природе, технике и архитектуре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раковины и снежинки часто сохраняют «одну и ту же геометрию» при увеличении отдельных частей. Поэтому по пропорциям можно сравнивать размеры объектов без детального измерения всего.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уменьшенные модели проверяют до изготовления настоящего объекта. Геометрическое подобие позволяет переносить результаты: форма сохраняется, меняются только размеры в заданном масштабе.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узорах видно повторение элементов: если рассмотреть фрагменты под одинаковыми углами, получаются подобные фигуры. Это помогает описывать форму по масштабу и геометрическим правилам.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 строят в уменьшенном виде, но с сохранением пропорций. Тогда по чертежу можно оценивать расстояния и соотношения элементов будущего здания.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преобразований подобия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оценить эффект масштабирования, полезно помнить, что степень зависит от размерности: 1 — для длины, 2 — для площади, 3 — для объёма.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масштаба в 2 раза объём растёт сильнее всего. Поэтому задачи на площади и объёмы требуют внимания к степеням k.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общим правилам подобия: L∝k, S∝k², V∝k³ (пример при k=2).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подобие так помогает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подобия связывают фигуры одной формы, но разных размеров. Они позволяют находить неизвестные длины, работать с масштабом и проверять чертежи. Опора — коэффициент k, признаки треугольников и правила для периметра, площади и объёма.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2026-05-12T04:11:51Z</dcterms:created>
  <dcterms:modified xsi:type="dcterms:W3CDTF">2026-05-12T04:11:51Z</dcterms:modified>
</cp:coreProperties>
</file>