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Vocabulary как основа языковой компетенции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— ключ к успешному овладению английским, развитию навыков и коммуникаций.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английской лексики: исторический и лингвистический контекст
</a:t>
            </a:r>
            <a:endParaRPr lang="en-US" sz="146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вобрал в себя слова из латинского, французского и немецкого благодаря норманнскому завоеванию. Современная лексика формируется под влиянием глобализации и технического прогресса.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словарного запаса английского языка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vocabulary включает общелитературные, разговорные, сленговые, профессиональные и устаревшие слова, отражая разнообразие речевой практики.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 содержит более 170 000 актуальных слов и около 47 000 устаревших, демонстрируя глубину языка и его эволюцию.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лексические единицы преимущественно возникают в интернете и молодежных субкультурах, постоянно обогащая словарный запас.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 пассивный словарный запас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vocabulary — от 2 000 до 5 000 слов, регулярно используемых в речи и письме, формирующий устойчивые коммуникативные навыки.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запас достигает 15 000–20 000 слов и включает слова, узнаваемые при чтении и слушании, но редко употребляемые устно.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формирование словарного запаса
</a:t>
            </a:r>
            <a:endParaRPr lang="en-US" sz="2175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практика использования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языковые практики и погружение в англоязычную среду способствуют расширению словарного запаса и улучшению понимания смысловых нюансов.
</a:t>
            </a:r>
            <a:endParaRPr lang="en-US" sz="1375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потребление оригинальных англоязычных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книг, статей или просмотр фильмов на английском развивает лексическую базу и знакомит с контекстным употреблением слов.
</a:t>
            </a:r>
            <a:endParaRPr lang="en-US" sz="127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учебные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обучающегося и его специализация влияют на объем и тематику vocabulary, обеспечивая индивидуальный характер языкового развития.
</a:t>
            </a:r>
            <a:endParaRPr lang="en-US" sz="145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объём словарного запаса по возрасту и уровню владения
</a:t>
            </a:r>
            <a:endParaRPr lang="en-US" sz="188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постепенный рост словарного запаса с возрастом и опытом изучения английского языка.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лингвистических центров,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vocabulary ускоряется при изучении специализированных тем и живом общении с носителями языка.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лексики: базовый, продвинутый и уникальный словарь
</a:t>
            </a:r>
            <a:endParaRPr lang="en-US" sz="1905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словарь содержит 1 000–2 000 слов, необходимых для повседневного общения и понимания общих ситуаций.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Продвинутый vocabulary включает фразовые глаголы, идиомы, профессиональные термины и часто используемые устойчивые выражения.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словарь состоит из терминологии разных наук, искусства и технологий, отражая специфику профессиональной сферы.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всех типов лексики обеспечивает успешное обучение, эффективное общение и профессиональный рост.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заимствования и интернационализм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активно использует заимствования из французского (ballet), латинского (status), японского (sushi), что расширяет лексический фонд и создаёт богатую языковую палитру.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иностранных слов в английском языке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Интернационализмы составляют около 10% словарного запаса учеников, а глобальные коммуникации стимулируют появление новых слов и терминов.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на современный словарный запас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Идиомы, устойчивые выражения и коллокации в английском языке
</a:t>
            </a:r>
            <a:endParaRPr lang="en-US" sz="1875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Идиоматические выражения придают речи выразительность и отражают культурные особенности англоговорящих народов.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 — устойчивые словосочетания, такие как make a decision или take a look, обязательны для естественного звучания речи.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идиом и коллокаций помогает глубже понять контекст и облегчает интеграцию в языковую среду.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51883"/>
            <a:ext cx="4048200" cy="1625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различных типов лексики в английском языке
</a:t>
            </a:r>
            <a:endParaRPr lang="en-US" sz="2203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Corpus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академической, разговорной и профессиональной лексики, их количество, примеры и сферы употребления.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лексики адаптирован под конкретные коммуникативные задачи и сферы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изучения и запоминания english vocabulary
</a:t>
            </a:r>
            <a:endParaRPr lang="en-US" sz="1856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различных англоязычных материалов способствует естественному расширению словарного запаса и помогает осваивать лексику в контексте.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повторения, включая интервальное повторение и ассоциативные техники, значительно улучшают долговременное запоминание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тематических карт памяти облегчает систематизацию и связывание слов по смыслу, что упрощает их последующее использование.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флеш-карт, особенно цифровых, позволяет разнообразить практику и эффективно контролировать прогресс в усвоении лексики.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инструменты для освоения словарного запаса
</a:t>
            </a:r>
            <a:endParaRPr lang="en-US" sz="1767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Quizlet предлагает удобный интерфейс для создания и практики флеш-карт. Благодаря функциям тестирования и игр, пользователи вовлечены в процесс, что повышает эффективность запоминания.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Quizlet: интерактивные карточки для заучивания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Duolingo предоставляет увлекательные уроки по лексике с использованием геймификации. Приложение подстраивается под уровень знания, поддерживая постоянный интерес к изучению.
</a:t>
            </a:r>
            <a:endParaRPr lang="en-US" sz="126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Duolingo: игровые задания и адаптивное обучение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Lingualeo помогает развивать словарный запас через подбор контента по интересам и повторение в игровой форме. Это качественный баланс развлечения и учебы.
</a:t>
            </a:r>
            <a:endParaRPr lang="en-US" sz="1386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Lingualeo: тематические тренировки с элементами геймификации
</a:t>
            </a:r>
            <a:endParaRPr lang="en-US" sz="118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3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ctr" indent="0" marL="0">
              <a:lnSpc>
                <a:spcPct val="100000"/>
              </a:lnSpc>
              <a:buNone/>
            </a:pPr>
            <a:r>
              <a:rPr lang="en-US" sz="21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лексического запаса способствует значительному повышению результатов международных экзаменов и тестов.
</a:t>
            </a:r>
            <a:pPr algn="ctr" indent="0" marL="0">
              <a:lnSpc>
                <a:spcPct val="100000"/>
              </a:lnSpc>
              <a:buNone/>
            </a:pPr>
            <a:r>
              <a:rPr lang="en-US" sz="21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исследований PISA и TOEFL
</a:t>
            </a:r>
            <a:endParaRPr lang="en-US" sz="313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учащиеся с развитым vocabulary демонстрируют лучшие показатели в сложных языковых заданиях и общей учебной успеваемости.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словарного запаса для карьеры и профессии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Обширный английский словарь открывает доступ к высокотехнологичным профессиям и международному общению. В IT и медицине владение специализированной лексикой существенно повышает конкурентоспособность.
</a:t>
            </a:r>
            <a:endParaRPr lang="en-US" sz="1594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Рекрутеры ценят lexical proficiency как одну из ключевых компетенций для молодого специалиста. Постоянное обновление словарного запаса необходимо для участия в глобальных проектах и конференциях.
</a:t>
            </a:r>
            <a:endParaRPr lang="en-US" sz="1717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чтения классической и научной литературы снижает знакомство с разнообразной лексикой и культурным контекстом языка.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общения через мессенджеры и визуальный контент уменьшает возможность практического использования и запоминания новых слов.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2021 года выявили, что лишь четверть старшеклассников свободно оперируют более 3 000 английских слов, что ограничивает их академический потенциал.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снижения словарного запаса у подростков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базовых английских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около 1000 слов позволяет понимать большую часть разговорной речи, что подчеркивает важность базового словаря.
</a:t>
            </a:r>
            <a:endParaRPr lang="en-US" sz="164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современного английского языка,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употребляемые слова включают местоимения, глаголы и простые существительные, формируя основу повседневной коммуникации.
</a:t>
            </a:r>
            <a:endParaRPr lang="en-US" sz="145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Lexical accuracy, fluency и критерии лексической грамотности
</a:t>
            </a:r>
            <a:endParaRPr lang="en-US" sz="2067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Lexical accuracy подразумевает правильный выбор слов с учётом контекста и стилистических норм языка.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Fluency характеризует беглость и уверенность в употреблении расширенного активного словаря в речи и письме.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к международным экзаменам внимание уделяется разнообразию лексики, включая синонимы, антонимы и устойчивые выражения.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высоким стандартам экзаменов требует не только знания слов, но и умения грамотно их сочетать и применять.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vocabulary на культурную идентичность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отражает особенности мышления и традиций носителей языка. Например, понятие privacy выражает культурные ценности приватности в англоязычном мире.
</a:t>
            </a:r>
            <a:endParaRPr lang="en-US" sz="1661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мировоззрения через лексику
</a:t>
            </a:r>
            <a:endParaRPr lang="en-US" sz="1556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слова и выражения, такие как understatement, демонстрируют национальный характер и культурное восприятие, отличая британский английский от других вариантов.
</a:t>
            </a:r>
            <a:endParaRPr lang="en-US" sz="1665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как источник уникальности языка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самостоятельного расширения словаря
</a:t>
            </a:r>
            <a:endParaRPr lang="en-US" sz="1905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авторитетных англоязычных источников позволяет узнавать новые слова в естественных контекстах и закреплять их значение.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личного словаря помогает систематизировать изученную лексику и отслеживать прогресс в её запоминании и применении.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 устной и письменной речи, а также просмотр фильмов на английском языке стимулирует активное использование новых слов.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постоянного развития словарного запаса
</a:t>
            </a:r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— ключевой аспект успешного образования и карьеры. Использование технологий и культурный обмен поддерживают его непрерывное расширение и актуальность.
</a:t>
            </a:r>
            <a:endParaRPr lang="en-US" sz="27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2026-05-07T18:57:46Z</dcterms:created>
  <dcterms:modified xsi:type="dcterms:W3CDTF">2026-05-07T18:57:46Z</dcterms:modified>
</cp:coreProperties>
</file>