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Master Your Skills 1: анкета на youth camp как тема урока английского языка
</a:t>
            </a:r>
            <a:endParaRPr lang="en-US" sz="3558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заполнять анкету на youth camp точно, кратко и по-английски.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анкеты нужны в 10 классе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Анкеты встречаются в лагерях, конкурсах и программах обмена. Этот жанр тренирует чтение инструкций, краткие фактические ответы и точность в лексике о себе, школе, интересах и целях участия.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анкеты: основные английские слова и выражения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60450" y="1270550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данные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анкеты обычно запрашивают full name, date of birth, nationality, gender, school и grade. Эти поля помогают точно идентифицировать участника и быстро проверить основные сведения.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60450" y="1965574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contact details включает home address, phone number, email address и parent/guardian. Здесь особенно важны правильный формат, единообразие написания и отсутствие пропусков в обязательных полях.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60450" y="2660598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и безопасность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лагеря часто указывают emergency contact, allergies и medical conditions. Такие формулировки нужны не для формальности, а для безопасной организации участия и быстрой связи при необходимости.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60450" y="3355626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 ответов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коротких ответах удобно использовать модели My name is… I study at… I am interested in… I have experience in… I would like to join because… Они звучат ясно и официально.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60450" y="4050652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сокращения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анкетах часто встречаются DOB, tel., e-mail, contact person и no known allergies. Сокращения помогают экономить место, но их нужно понимать и писать без ошибок.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2293909"/>
            <a:ext cx="5426700" cy="11092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анкеты и функции каждого раздела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раздел формы собирает отдельный тип информации и помогает организаторам оценить участника комплексно.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короткая форма выполняет несколько задач одновременно: идентификацию, отбор, безопасность и подтверждение согласия.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Типовая анкета youth camp на официальном сайте программы или в Google Form.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заполнения анкеты от начала до отправки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последовательность действий в электронной форме участника youth camp.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50" y="3156952"/>
            <a:ext cx="9048600" cy="18379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выглядят корректно заполненные личные данные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41700"/>
            <a:ext cx="2655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без расхождений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Фамилию и имя пишут так же, как в школьных документах или загранпаспорте. В международной анкете недопустимы сокращения, лишние знаки и самовольное изменение порядка слов.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44350" y="1641700"/>
            <a:ext cx="2655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формат даты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Date of birth указывают строго по инструкции: DD/MM/YYYY или MM/DD/YYYY. Ошибка в формате может привести к неверной обработке заявки, даже если остальные поля заполнены верно.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18700" y="1641700"/>
            <a:ext cx="2655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Контакты без ошибок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Phone number и email address проверяют отдельно: номер должен быть рабочим, а адрес — без опечаток, лишних пробелов и смешения кириллицы с латиницей.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Writing about yourself: как писать кратко и формально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разделе about me лучше использовать 2–4 ясные фразы. Краткость показывает умение отбирать существенное и помогает читателю быстро понять ваши сильные стороны без лишних деталей.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91700" y="31985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разговорности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Сленг, слишком эмоциональные оценки и длинные объяснения снижают качество ответа. В анкете ценится ясность, точность и способность выразить мысль простым, но грамотным английским.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91700" y="1243525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тон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Формулировки должны звучать уважительно и нейтрально: I am a responsible student, I enjoy teamwork, I take part in school events. Такой стиль уместен в официальной форме.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52350" y="31985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Конкретные факты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называть реальные действия и навыки: I want to improve my speaking skills, I help with school projects, I have experience in volunteering. Факты делают ответ убедительным.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английских анкетах школьников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проблемы возникают не из-за содержания, а из-за невнимательности к форме: одному символу в имени, дате или контактах придается решающее значение.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Орфографические ошибки и пропуски обязательных полей встречаются чаще других и сильнее всего задерживают рассмотрение заявки.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ошибок в школьных онлайн-анкетах youth camp.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Мотивация на английском языке: что считается сильным ответом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59200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Две-три причины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ответ не перечисляет всё подряд, а выбирает 2–3 убедительные причины участия. Например, это может быть практика английского, новые знакомства и развитие коммуникации.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443935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цели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мотивация связывает участие с конкретным результатом: to improve speaking, to become more confident, to learn how to work in a team. Это делает ответ осмысленным.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28673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без общих фраз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вроде I like everything или It is interesting without explanation звучат слабо. Они не показывают, почему именно вы хотите участвовать и что ожидаете от программы.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813407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Краткость и честность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писать просто и правдиво, чем усложнять текст ради эффекта. Организаторы ценят ясную самооценку, логичное объяснение и реальный интерес к программе.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6725" y="2155436"/>
            <a:ext cx="5597100" cy="15062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 для анкеты на youth camp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63825" y="129590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модели помогают быстро строить корректные ответы в официальном стиле и не терять точность формулировок.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3825" y="310135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модели сокращают риск ошибок и помогают писать кратко, грамматически правильно и по делу.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456725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формулировки из анкет youth camp и учебных материалов по functional English.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32752" y="1037025"/>
            <a:ext cx="1755046" cy="1885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32752" y="3054751"/>
            <a:ext cx="1755046" cy="188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Skills and achievements: что писать о себе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достижения, которые говорят сами за себя
</a:t>
            </a:r>
            <a:pPr algn="l" indent="0" marL="0">
              <a:lnSpc>
                <a:spcPct val="115000"/>
              </a:lnSpc>
              <a:buNone/>
            </a:pPr>
            <a:r>
              <a:rPr lang="en-US" sz="3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анкете хорошо смотрятся реальные достижения, подтверждающие регулярную активность: участие в олимпиаде, победа в школьном конкурсе, выступление на конференции. Такие факты показывают ответственность и умение доводить дело до результата, а не просто перечислять интересы.
</a:t>
            </a:r>
            <a:endParaRPr lang="en-US" sz="1285" dirty="0"/>
          </a:p>
        </p:txBody>
      </p:sp>
      <p:sp>
        <p:nvSpPr>
          <p:cNvPr id="10" name="Text 2"/>
          <p:cNvSpPr txBox="1"/>
          <p:nvPr/>
        </p:nvSpPr>
        <p:spPr>
          <a:xfrm>
            <a:off x="4805800" y="118312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вне уроков: волонтёрство и проекты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кратко упомянуть волонтёрскую помощь, участие в медиапроекте, школьном театре или организации мероприятий. Эти примеры особенно ценны, потому что отражают teamwork, инициативность и готовность брать на себя понятные задачи в коллективе.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Навыки, которые можно показать через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разделе skills and achievements лучше писать не общие оценки, а конкретные умения: speaking in public, working in a team, being responsible, planning tasks. Если навык подтверждён событием или ролью, он звучит убедительнее и выглядит профессионально.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058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избежать пустого списка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достижений должен быть коротким, но содержательным. Лучше выбрать несколько фактов, чем перечислять всё подряд без связи с программой: организатору важно увидеть активность, мотивацию и соответствие задачам лагеря.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анкеты перед отправкой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самопроверки электронной формы перед submission в youth camp application form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оценивает организатор программы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Организатор прежде всего смотрит, насколько заявка заполнена полностью и без лишних противоречий между разделами.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 и ясность важнее объёма: короткий, понятный и честный ответ часто сильнее длинного текста.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учебный анализ критериев отбора для youth camp application form, 2025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Дедлайны, статус заявки и время подачи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631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deadline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Заявку лучше отправить заранее: это оставляет время на исправление ошибок, проверку файлов и повторную загрузку документов, если форма зависнет или не откроется сразу.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792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submission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отправки обычно приходит confirmation email или сообщение с номером заявки. Его важно сохранить, потому что он подтверждает дату подачи и позволяет отслеживать статус.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953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Review и ответ программы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форма проходит review. По результату участник получает acceptance, попадание в waiting list или запрос на дополнительную информацию, если каких-то данных не хватает.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8262" y="995000"/>
            <a:ext cx="4153477" cy="3967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проблемы в электронных формах и как они выглядят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0450" y="1270550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Пустые обязательные поля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анкеты остаётся незаполненной, хотя поле отмечено как required. Обычно система подсвечивает такие строки красным, а отправка формы становится невозможной до исправления.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0450" y="21431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формат данных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часто возникает в телефоне, дате рождения или e-mail: цифры и символы введены не так, как требует форма. Визуально это выглядит как предупреждение или красная рамка.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0450" y="30157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языков и нечитаемые файлы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иногда пишут русские слова латиницей или прикрепляют слишком размытые документы. В результате организатор не может быстро проверить данные и вынужден возвращать заявку.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60450" y="3888359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согласия родителей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несовершеннолетних отсутствие consent или данных parent/guardian — критическая ошибка. Даже сильная мотивация не компенсирует этот пропуск, потому что форма становится юридически неполной.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1926809"/>
            <a:ext cx="5426700" cy="18434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и слабая заявка: сравнение по ключевым признакам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признаки повышают шансы на аккуратную и быструю обработку формы.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информация, ясная мотивация и полный пакет документов влияют на первое впечатление и скорость рассмотрения сильнее, чем длинный текст.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типичных заявок на молодежные программы, 2025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навыки развивает тема анкеты на английском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анкетой соединяет языковую практику с повседневной самопрезентацией и учит писать кратко, точно и по делу.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развивает не только лексику, но и дисциплину письма: внимание к форме становится частью владения английским языком.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Методический анализ учебной темы по функциональному английскому языку, 2025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105" y="2158671"/>
            <a:ext cx="244327" cy="1954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4688" y="2134338"/>
            <a:ext cx="244327" cy="2443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1271" y="2147912"/>
            <a:ext cx="244327" cy="2171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07854" y="2134338"/>
            <a:ext cx="244327" cy="2443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родителей и законных представителей в анкете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48105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Parent/guardian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взрослого указывают, кто несёт ответственность за несовершеннолетнего участника и с кем организаторы могут связаться при необходимости.
</a:t>
            </a:r>
            <a:endParaRPr lang="en-US" sz="1121" dirty="0"/>
          </a:p>
        </p:txBody>
      </p:sp>
      <p:sp>
        <p:nvSpPr>
          <p:cNvPr id="10" name="Text 3"/>
          <p:cNvSpPr txBox="1"/>
          <p:nvPr/>
        </p:nvSpPr>
        <p:spPr>
          <a:xfrm>
            <a:off x="2434678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Emergency contact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Экстренный контакт нужен для быстрой связи в нештатной ситуации. Обычно указывают имя, степень родства и рабочий номер телефона.
</a:t>
            </a:r>
            <a:endParaRPr lang="en-US" sz="1121" dirty="0"/>
          </a:p>
        </p:txBody>
      </p:sp>
      <p:sp>
        <p:nvSpPr>
          <p:cNvPr id="11" name="Text 4"/>
          <p:cNvSpPr txBox="1"/>
          <p:nvPr/>
        </p:nvSpPr>
        <p:spPr>
          <a:xfrm>
            <a:off x="4621251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Consent to participation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Согласие подтверждает, что родитель или законный представитель разрешает участие в программе и ознакомлен с её условиями и правилами.
</a:t>
            </a:r>
            <a:endParaRPr lang="en-US" sz="1121" dirty="0"/>
          </a:p>
        </p:txBody>
      </p:sp>
      <p:sp>
        <p:nvSpPr>
          <p:cNvPr id="12" name="Text 5"/>
          <p:cNvSpPr txBox="1"/>
          <p:nvPr/>
        </p:nvSpPr>
        <p:spPr>
          <a:xfrm>
            <a:off x="6807824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Medical information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ограничения, аллергии и важные особенности здоровья сообщаются взрослым и вносятся в форму, чтобы организаторы могли обеспечить безопасность.
</a:t>
            </a:r>
            <a:endParaRPr lang="en-US" sz="112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50" y="3156952"/>
            <a:ext cx="9048600" cy="18379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после отправки формы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Подтверждение отправки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submission обычно появляется confirmation email или сообщение с номером заявки. Его нужно сохранить: он доказывает, что форма была отправлена вовремя.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85821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организатором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заявка проходит review. На этом этапе проверяют полноту данных, согласия, контакты и соответствие условиям программы, прежде чем принять решение.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01642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Возможный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проверки участник получает acceptance, waiting list или request for more information. Статус зависит не только от содержания, но и от качества заполнения.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17464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Архивирование данных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сохранить письмо, дату отправки и номер заявки отдельно. Это помогает быстро ответить на уточняющий запрос и не потерять важную информацию.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 заполненная анкета показывает не только уровень английского, но и умение соблюдать инструкции, отвечать кратко и представлять себя в официальной ситуации.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Анкета как проверка точности, зрелости и ответственности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2026-05-31T14:58:46Z</dcterms:created>
  <dcterms:modified xsi:type="dcterms:W3CDTF">2026-05-31T14:58:46Z</dcterms:modified>
</cp:coreProperties>
</file>