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системы: как знания превращаются в решения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 превращают опыт специалистов в правила, чтобы получать обоснованные ответы.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экспертных систем и их место в информатике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стало ясно: знания эксперта можно хранить отдельно от программы. Так возникли DENDRAL и MYCIN — примеры того, как автоматизируются не только расчёты, но и логические рассуждения.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экспертные системы применяются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формализуемы решения — «если соблюдены условия, то делаем шаг» — тем быстрее экспертные системы дают ценность.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востребованы области, где много повторяемых ситуаций и решения зависят от устойчивых правил специалистов.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применения экспертных систем (без привязки к одному статистическому источнику); 2026-05.
</a:t>
            </a:r>
            <a:endParaRPr lang="en-US" sz="8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экспертная система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факты, правила и эвристики — практические приёмы из опыта эксперта. Формирование этой части критично: именно она определяет, какие выводы система сможет сделать корректно.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пользователя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интерфейс человек или датчики передают системе исходную информацию. Интерфейс должен собирать нужные поля так, чтобы правила могли сопоставляться без двусмысленности.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Сопоставляет входные данные с условиями правил. Он выбирает, какие шаги логики применимы сейчас, и постепенно формирует новое заключение, соблюдая выбранный способ рассуждения.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Фиксирует, какие правила сработали, какие факты были учтены и почему альтернативы отвергнуты. Это делает вывод проверяемым и помогает выявлять ошибки в правилах или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правило в экспертной 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вывода по шагам: от входных данных к заключению и проверяемой цепочке рассуждений.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MYCIN как классический пример экспертной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«по правилам»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MYCIN разрабатывали в Стэнфордском университете в 1970-х для диагностики бактериальных инфекций крови. Система работала как медицинский консультант: извлекала признаки из представленных данных и запускала подходящие правила.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выводах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ответа «в лоб» MYCIN оценивала уверенность своих заключений с помощью коэффициентов. Такая формализация нюансов врачебной оценки помогала выразить, насколько вероятен тот или иной вариант диагноза.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качество зависит от базы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MYCIN показала важный принцип: даже сильный механизм вывода не компенсирует неполноту и неточности базы знаний. Чем тщательнее формализованы знания врача, тем надёжнее решения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система и обычная программа: в чем разница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подходы к знаниям: в экспертной системе они задаются правилами и могут дополняться, а в обычной программе логика встраивается в алгоритм заранее.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отличие — раздельное хранение знаний и более гибкая интерпретация входных данных, что поддерживает объяснение и адаптацию в рамках предметной области.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архитектурных подходов к экспертным системам и традиционным программам.
</a:t>
            </a:r>
            <a:endParaRPr lang="en-US" sz="8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 при одинаковых входных данных помогает добиться стабильности: система меньше зависит от усталости и человеческого фактора, что критично в рутинных диагностических задачах.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 сохраняют редкие знания узких специалистов. Поэтому их можно применять там, где специалистов мало или консультация стоит дорого, а ситуации повторяются и поддаются описанию правилами.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особенно полезна, когда требуется быстрое и достаточно точное решение на основе известных закономерностей. Типичные примеры — первичные проверки, отбор причин и выявление типовых ошибок.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экспертных систем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ограничения технологии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Эксплуатационные плюсы часто идут «пакетом» с затратами на разработку: особенно дорогими бывают сбор и формализация знаний специалистов.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баланс: преимущества проявляются в работе системы, но старт и поддержка требуют серьёзных ресурсов из-за трудоёмкой базы знаний.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сравнения (обобщённые характеристики); 2026-05.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в том, что знания эксперта сложно полностью формализовать. Если правило описано неточно или слишком общо, система может уверенно ошибаться.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система работает лучше всего в собственной предметной области. При изменении норм, правил или условий её выводы могут стать неверными даже без поломок в коде.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база знаний быстро снижает качество решений. Поэтому необходимы регулярное обновление и проверка актуальности правил, фактов и эвристик.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риски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риск связан с противоречиями внутри правил. Если в базе не выявлены конфликты или пропуски, механизм вывода способен выдавать вывод, который выглядит правдоподобно, но не соответствует действительности.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экспертной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постановки задачи до регулярного обновления базы знаний — последовательный цикл разработки.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представления знаний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«если–то»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задают причинно-следственные связи и условия применимости. Они хорошо подходят для диагностики и логических задач, потому что решения формируются по шагам: проверка условий, затем вывод.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Фреймы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Фреймы описывают объекты: свойства, типичные значения и связи. Такой подход удобен, когда нужно хранить структуру знаний об сущностях и их особенностях для дальнейшего вывода.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сети показывают отношения между понятиями: связи, зависимости и связи по смыслу. Это помогает рассуждать о том, как признаки связаны между собой в рамках предметной области.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Онтологии задают строгую структуру терминов, связей и ограничений. Благодаря единому «словарю» и правилам интерпретации снижается риск неоднозначностей и ошибок при обмене знаниями и интеграции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 и технике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от признаков к предварительному заключению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экспертные системы сопоставляют симптомы, результаты анализов и сочетания признаков с экспертными правилами. На основе этого формируется предварительное заключение, которое затем проверяется специалистом и дополняется данными.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Техника: поиск причин и поддержка сервисных служб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такие системы помогают искать причины сбоев в оборудовании, диагностировать неисправности и поддерживать сервисные службы. Пользователь или техник получает структурированный путь рассуждений от фактов к наиболее вероятной причине.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вывода в экспертных системах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может выводить решение разными способами — от фактов к выводу, от гипотезы к проверке или смешивая оба подхода.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стратегии зависит от того, нужно ли искать причину по признакам или проверять конкретный вариант. Для более сложных ситуаций эффективнее комбинирование.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логического вывода в экспертных системах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экспертных систем к современному искусственному интеллекту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«формальных правил» сохранилась, но стала частью более широких систем, где статистические модели помогают покрыть ситуации с недостатком или изменчивостью данных.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показывает, что отказ не был связан с идеей знаний, а с практическими затратами на поддержку. Гибриды решают эту проблему, добавляя гибкость моделями.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этапам технологии (качественная шкала, без точных метрик)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0" y="2266178"/>
            <a:ext cx="1953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объяснимость решений имеет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путь к 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система может показать, какие факты были учтены и какие правила сработали. Это отличает её от «черного ящика» и позволяет проверить логику решения шаг за шагом.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доверия и проверяемость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объяснимо, человеку проще оценить уместность вывода. В медицине, праве и образовании это особенно важно: результат должен быть проверяемым и понятным для пользователя.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ошибок в базе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помогает обнаруживать проблемы не только в данных, но и в правилах: неверные условия, пропуски, противоречия. Это ускоряет доработку и снижает риск повторения ошибок при эксплуатации.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схема: правила и данные вместе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дают подсказку по вероятностям, а правила задают проверяемую интерпретацию.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 применяют в системах поддержки принятия решений, контроле качества и настройке оборудования. В этих задачах важно превратить опыт специалистов в последовательность проверяемых шагов и рекомендаций.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области применения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налоговом и правовом консультировании они помогают формировать справочные ответы и подсказывать, какие факторы нужно учесть. Благодаря правилам уменьшается число типовых ошибок при работе с документами.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сервисных приложениях системы поддерживают индивидуальные рекомендации и ведут пользователя по стандартным сценариям. В корпоративной среде они помогают сохранять редкие знания сотрудников и снижать зависимость от «узких» экспертов.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экспертных систем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направления, которые сходятся в одну практику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тенденция — объединять экспертные системы, машинное обучение и большие базы знаний. На практике такие решения встречаются в чат-ботах, корпоративных помощниках и образовательных платформах, где важны и факты, и логика.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системы как основной тренд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тренд — гибридные системы: формальные правила сохраняют объяснимость, а модели на данных повышают гибкость и точность. Это позволяет лучше справляться с вариативными входными ситуациями, не теряя прозрачность выводов.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экспертные системы остаются важным инструментом 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 не заменяют человека, но переносят профессиональные знания в программу и дают возможность многократного использования. Их сильные стороны — объяснимость и устойчивость, а слабые — трудоемкость создания и необходимость обновлений.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2026-05-14T16:27:52Z</dcterms:created>
  <dcterms:modified xsi:type="dcterms:W3CDTF">2026-05-14T16:27:52Z</dcterms:modified>
</cp:coreProperties>
</file>