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царство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грибов — разнообразные организмы, играющие важную роль в природе и жизни.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значение грибов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использовались в пищу и медицине с древности: в Китае и Греции. Карл Линней выделил их в отдельную группу в XVIII веке. Сегодня известны около 144 тысяч видов грибов.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способны к фотосинтезу, они питаются всасыванием готовых органических веществ из окружающей среды, отличаясь от растений и животных.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клеточные стенки состоят из хитина — вещества, характерного также для панцирей насекомых, что выделяет грибы среди других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грибов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одноклеточными и многоклеточными, не обладают способностью к движению, отличаясь по этому от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грибов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органеллы и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грибов содержат оформленное ядро, митохондрии для выработки энергии и вакуоли с клеточным соком. Пластид, свойственных растениям, у грибов нет.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 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хитина, а сам гриб представляет собой мицелий — сеть тонких разветвленных нитей, составляющих основную массу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209" y="2040949"/>
            <a:ext cx="494234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шляпочные, плесневые грибы и дрожжи с разнообразным строением и способами размножения.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Слизевики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свойства амеб и грибов, отличаются подвижностью и специфическими клеточными особенностями.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организмы, состоящие из гриба и водоросли, обладающие уникальными экологическими функциями.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ценный лесной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широко распространён в европейских лесах, отличается мясистой шляпкой и трубчатым слоем. Он образует симбиоз с корнями деревьев, что способствует его росту.
</a:t>
            </a:r>
            <a:endParaRPr lang="en-US" sz="971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Подберезовик — обитатель берёзовых рощ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предпочитают расти под берёзами, имеют светло-коричневую шляпку и выделяются упругой текстурой мякоти, широко используются в кулинарии.
</a:t>
            </a:r>
            <a:endParaRPr lang="en-US" sz="94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— ядовитый представитель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Ярко-красный мухомор с белыми пятнами является одним из самых узнаваемых ядовитых грибов. Он часто фигурирует в народных сказках и предупреждает о грибной опасности.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шляпочных грибов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грибы, такие как мукор, участвуют в разложении органических остатков, обеспечивая утилизацию биологических материалов в природе.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стал основой для создания антибиотика пенициллина, неоценимого в медицине против бактериальных инфекций.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часто появляются на испорченных продуктах и в почве, распространяясь в благоприятных для них условиях.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грибы: экологическая и практическая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одноклеточных дрожжей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дрожжей в выпечке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вызывают брожение теста, обеспечивая подъем хлеба. Их одноклеточная структура и способность к быстрому размножению делают их незаменимыми в кулинарии.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дрожжей в напитках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применяются для ферментации кефира, пива и кваса, преобразуя сахара в спирт и углекислый газ, придавая напиткам характерный вкус и шипучесть.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грибов: процентовое распределение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грибов сосредоточено в лесах, где их разнообразие и численность максимальны благодаря богатой подстилке.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адаптированы к разным средам, но лесные экосистемы представляют для них наилучшие условия жизнедеятельности.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разложении органики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опавшие листья и древесные остатки, преобразуя их в простые вещества, доступные для растений и микроорганизмов.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Выделяемые ферменты эффективно расщепляют сложные соединения, такие как целлюлоза и лигнин, способствуя разложению.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грибами поддерживает круговорот питательных веществ и сохраняет плодородие почвы, что важно для экосистем.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деятельности грибов органический мусор накапливался бы, нарушая экологическое равновесие и угрожая биоразнообразию.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96662"/>
            <a:ext cx="4750071" cy="26195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характеристика: грибы, растения, животные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биологические признаки грибов, растений и животных, выделяя уникальные черты каждого царства.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обладают признаками и растений, и животных, но сохраняют уникальные особенности, выделяя их в отдельное царство.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и научные исследования по микологии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партнерство с растениями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партнёрство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симбиоз гриба с корнями растений, который улучшает поглощение воды и минеральных веществ. Такое сотрудничество повышает выносливость растений к неблагоприятным условиям.
</a:t>
            </a:r>
            <a:endParaRPr lang="en-US" sz="1393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микоризы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грибов проникают или оплетают корневые клетки растений. Это обеспечивает эффективный обмен веществами между партнёрами и способствует укреплению корневой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грибы: угрозы для растений и урожая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Грибы-паразиты, такие как головня и фитофтора, вызывают заболевания сельскохозяйственных культур, снижая их урожайность и ухудшая качество продуктов.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Спорынья заражает зерновые культуры, вызывая накопление токсинов в зерне, что наносит серьёзный экономический ущерб аграрной отрасли.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экономического вреда, паразитические грибы уменьшают биоразнообразие, негативно влияя на устойчивость экосистем и здоровье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 ядовитые грибы: факты и сравнения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съедобные грибы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гриб, лисички и шампиньоны широко применяются в кулинарии. Они не только питательны, но и часто встречаются в рядах съедобных грибных видов, используемых людьми в разных регионах.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ядовитых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является одним из самых ядовитых грибов в России. Даже небольшое количество может привести к тяжёлому отравлению и смертельному исходу без своевременной медицинской помощи.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быту, медицине и промышленности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применяются как пища, обеспечивая богатый источник белка и витаминов для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Пенициллин, получаемый из плесневых грибов, стал первым широко используемым антибиотиком в медицине.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промышленных биотехнологиях грибы используются для производства витаминов и ферментов, а также биопрепаратов для очистки окружающей среды.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культурах грибы играют роль символов и компонентов традиционных блюд, сохраняя культурное наследие многих народов.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Грибы-редуценты разлагают органические остатки, предотвращая накопление мёртвого материала в природе.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образованию перегноя, улучшая структуру и плодородие почвы для роста растений.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Грибы-редуценты: значение для экосистем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этих грибов природные циклы веществ нарушались бы, что негативно сказалось бы на экобалансе и здоровье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развития шляпочного гриба и распространения вида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культуре и искусстве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 о грибах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 часто рассказывают о грибах, включая истории о мухоморах и съедобных видах, подчёркивая их роль в фольклоре и народной мудрости.
</a:t>
            </a:r>
            <a:endParaRPr lang="en-US" sz="100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роспись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важную роль в традиционных техниках росписи, таких как городецкая и хохломская, украшая посуду и предметы быта яркими грибными мотивами.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 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творчестве художника В. Васнецова грибы выступают как символы природы и волшебства, часто изображаясь в декоративных элементах и сказочных сюжетах.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почвы приводят к сокращению природных местообитаний грибов и потере их биоразнообразия.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России включены редкие виды, как трюфель летний и ежовик коралловидный, что подчёркивает необходимость охраны этих грибов.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сохранения — защита лесных массивов и просвещение населения о важности бережного сбора грибов и сохранении экосистем.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грибов: проблемы и пути решения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незаменимую роль в экосистемах и человеческой жизни, от питания до медицины. Их изучение и охрана важны для экологического баланса и будущих научных открытий.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2026-05-08T14:50:10Z</dcterms:created>
  <dcterms:modified xsi:type="dcterms:W3CDTF">2026-05-08T14:50:10Z</dcterms:modified>
</cp:coreProperties>
</file>