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«Герой нашего времени»: сюжет, композиция и жанр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Лермонтова раскрывает Печорина через события, порядок частей и разные взгляды на героя.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Лермонтова и эпоха 1830-х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«Герой нашего времени» создавался в переломную эпоху, когда общество переживало разочарование и поиск новых ориентиров. Лермонтов соединяет романтическую традицию с более точным, реалистичным взглядом на человека и его поступки.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Печорин показан не как простой авантюрист, а как умный и наблюдательный человек, который постоянно оценивает себя и других.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Замысел романа и образ Печорина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влияние на окружающих часто приводит к боли и разрыву отношений: так происходит в историях Бэлы, княжны Мери и Максима Максимыча.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 название романа подчеркивает: перед читателем не исключение, а типичный герой своей эпохи, отражающий ее сомнения и внутренние конфликты.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950" y="777075"/>
            <a:ext cx="4098600" cy="124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 как пространство действия и смысла
</a:t>
            </a:r>
            <a:endParaRPr lang="en-US" sz="2246" dirty="0"/>
          </a:p>
        </p:txBody>
      </p:sp>
      <p:sp>
        <p:nvSpPr>
          <p:cNvPr id="6" name="Text 1"/>
          <p:cNvSpPr txBox="1"/>
          <p:nvPr/>
        </p:nvSpPr>
        <p:spPr>
          <a:xfrm>
            <a:off x="417950" y="2268350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испытания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 в романе связан не только с красивыми пейзажами, но и с проверкой характера. Здесь особенно заметны свобода, риск и напряжение между людьми.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7950" y="3495822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Дороги, крепость, военный лагерь и постоянные поездки создают ощущение движения. На таком фоне события воспринимаются острее, а герои раскрываются полнее.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построено раскрытие Печорина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повестей ведет читателя от внешнего впечатления к внутреннему дневнику героя.
</a:t>
            </a:r>
            <a:endParaRPr lang="en-US" sz="91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352" y="1804716"/>
            <a:ext cx="271200" cy="2410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29802" y="2088543"/>
            <a:ext cx="271200" cy="2410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2074" y="2353174"/>
            <a:ext cx="271200" cy="271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18975" y="3539100"/>
            <a:ext cx="271200" cy="271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Нарушенная хронология как художественный прием
</a:t>
            </a:r>
            <a:endParaRPr lang="en-US" sz="2246" dirty="0"/>
          </a:p>
        </p:txBody>
      </p:sp>
      <p:sp>
        <p:nvSpPr>
          <p:cNvPr id="14" name="Text 2"/>
          <p:cNvSpPr txBox="1"/>
          <p:nvPr/>
        </p:nvSpPr>
        <p:spPr>
          <a:xfrm>
            <a:off x="492413" y="1783200"/>
            <a:ext cx="1870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внешний взгляд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сперва видит Печорина со стороны и получает первое, не самое полное впечатление о его характере и поведении.
</a:t>
            </a:r>
            <a:endParaRPr lang="en-US" sz="850" dirty="0"/>
          </a:p>
        </p:txBody>
      </p:sp>
      <p:sp>
        <p:nvSpPr>
          <p:cNvPr id="15" name="Text 3"/>
          <p:cNvSpPr txBox="1"/>
          <p:nvPr/>
        </p:nvSpPr>
        <p:spPr>
          <a:xfrm>
            <a:off x="2773900" y="20671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дневник героя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Записи Печорина раскрывают его мысли, сомнения и скрытые мотивы. Герой становится гораздо сложнее, чем казался сначала.
</a:t>
            </a:r>
            <a:endParaRPr lang="en-US" sz="850" dirty="0"/>
          </a:p>
        </p:txBody>
      </p:sp>
      <p:sp>
        <p:nvSpPr>
          <p:cNvPr id="16" name="Text 4"/>
          <p:cNvSpPr txBox="1"/>
          <p:nvPr/>
        </p:nvSpPr>
        <p:spPr>
          <a:xfrm>
            <a:off x="5016100" y="23468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без строгого порядка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располагает повести не по времени, а по смыслу. Это помогает сильнее выделить причины поступков и их последствия.
</a:t>
            </a:r>
            <a:endParaRPr lang="en-US" sz="850" dirty="0"/>
          </a:p>
        </p:txBody>
      </p:sp>
      <p:sp>
        <p:nvSpPr>
          <p:cNvPr id="17" name="Text 5"/>
          <p:cNvSpPr txBox="1"/>
          <p:nvPr/>
        </p:nvSpPr>
        <p:spPr>
          <a:xfrm>
            <a:off x="7063000" y="3532800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сравнивает и размышляет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Нарушенная хронология заставляет сопоставлять разные эпизоды и самому собирать образ героя из отдельных, но связанных наблюдений.
</a:t>
            </a:r>
            <a:endParaRPr lang="en-US" sz="8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544485"/>
            <a:ext cx="4000500" cy="127663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повесть открывает Печорина с новой стороны и помогает понять, как устроен роман.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Повести романа и их роль в композиции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движется от наблюдения к самоанализу. Чем ближе читатель к дневнику Печорина, тем глубже понимает его характер и мотивы.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Ю. Лермонтов, роман «Герой нашего времени»
</a:t>
            </a:r>
            <a:endParaRPr lang="en-US" sz="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«Бэла»: сюжет трагической ошибки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991725" y="2678899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Похищение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Печорин увлекается Бэлой и добивается ее с помощью Азамата и Казбича. С самого начала личное желание героя связано с риском и чужой болью.
</a:t>
            </a:r>
            <a:endParaRPr lang="en-US" sz="945" dirty="0"/>
          </a:p>
        </p:txBody>
      </p:sp>
      <p:sp>
        <p:nvSpPr>
          <p:cNvPr id="12" name="Text 3"/>
          <p:cNvSpPr txBox="1"/>
          <p:nvPr/>
        </p:nvSpPr>
        <p:spPr>
          <a:xfrm>
            <a:off x="2921702" y="2672581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счастье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Бэла становится ближе Печорину, но радость длится недолго. Его интерес быстро угасает, и отношения начинают разрушаться.
</a:t>
            </a:r>
            <a:endParaRPr lang="en-US" sz="945" dirty="0"/>
          </a:p>
        </p:txBody>
      </p:sp>
      <p:sp>
        <p:nvSpPr>
          <p:cNvPr id="13" name="Text 4"/>
          <p:cNvSpPr txBox="1"/>
          <p:nvPr/>
        </p:nvSpPr>
        <p:spPr>
          <a:xfrm>
            <a:off x="4851674" y="2672548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Разочарование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теряет прежний азарт, а Бэла остается в уязвимом положении. Чувства Печорина оказываются непрочными и непостоянными.
</a:t>
            </a:r>
            <a:endParaRPr lang="en-US" sz="945" dirty="0"/>
          </a:p>
        </p:txBody>
      </p:sp>
      <p:sp>
        <p:nvSpPr>
          <p:cNvPr id="14" name="Text 5"/>
          <p:cNvSpPr txBox="1"/>
          <p:nvPr/>
        </p:nvSpPr>
        <p:spPr>
          <a:xfrm>
            <a:off x="6781649" y="2672548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Трагический итог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заканчивается гибелью Бэлы. Повесть показывает, как эгоизм и холодность могут привести к настоящей трагедии.
</a:t>
            </a:r>
            <a:endParaRPr lang="en-US" sz="94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повестей к дневнику делает героя все менее загадочным для читателя, но все более противоречивым в своих оценках.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образ Печорина в разных частях романа
</a:t>
            </a:r>
            <a:endParaRPr lang="en-US" sz="2443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слово получает сам Печорин, тем глубже раскрывается его характер. Внешний образ превращается в психологический портрет.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М. Ю. Лермонтова «Герой нашего времени»
</a:t>
            </a:r>
            <a:endParaRPr lang="en-US" sz="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 Максимыч и тема человеческой близости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 Максимыч говорит просто и искренне, поэтому его отношение к Печорину особенно заметно. Он помнит добро, умеет сочувствовать и ждет ответной теплоты.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героев показывает, насколько по-разному люди понимают дружбу и внимание. На фоне душевности Максима Максимыча холодность Печорина выглядит особенно резко и грустно.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«Тамань»: приключение и скрытая опасность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держится на наблюдении, слежке и внезапных поворотах. Герой не просто участвует в событиях, а невольно нарушает чужой порядок, из-за чего обычная встреча превращается в опасную историю.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Печорин попадает в необычную ночную обстановку, где встречает людей, живущих тайной и осторожностью. Внешне это похоже на захватывающее приключение, но за ним скрыта угроза и недоверие.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в повести — не действие само по себе, а взгляд Печорина на людей и мир. Он словно исследует чужую жизнь, и именно это делает эпизод психологически напряжённым.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Сюжетная схема «Княжны Мери»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ключевых событий повести и их переходов: от знакомства и светской игры к конфликту, дуэли и внутреннему итогу героя.
</a:t>
            </a:r>
            <a:endParaRPr lang="en-US" sz="82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конфликт по-разному проявляется в каждой повести: в любви, дружбе, споре и случайной встрече. Это создаёт ощущение цельного, внутренне напряжённого мира.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конфликты романа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звучат столкновение личности с обществом и собственным одиночеством: именно они ведут героя к ошибкам и внутренней пустоте.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Ю. Лермонтов, роман «Герой нашего времени»
</a:t>
            </a:r>
            <a:endParaRPr lang="en-US" sz="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офицеров о предопределении задаёт главный вопрос повести: всё ли в жизни заранее решено или человек всё же способен выбирать свой путь?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Вулича, рискованный выстрел и неожиданная смерть показывают, как тонка граница между случайностью и тем, что кажется судьбой. Напряжение нарастает постепенно.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Печорин не ограничивается наблюдением: он действует, испытывает себя и проверяет, можно ли победить страх поступком. Так философский спор становится личным опытом.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не даёт окончательного ответа, но оставляет чувство тревоги. Вопрос о свободе и предопределении расширяет смысл всего романа и делает его особенно глубоким.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«Фаталист»: спор о судьбе и свободе воли
</a:t>
            </a:r>
            <a:endParaRPr lang="en-US" sz="224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" y="2633764"/>
            <a:ext cx="4039800" cy="12891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1725" y="1954987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в одном произведении соединяются разные жанровые черты и способы изображения героя.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Жанровые признаки романа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811725" y="3193238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объединяет анализ характера, отдельные повести и широкую картину жизни эпохи, поэтому его жанр нельзя свести к одной форме.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525" y="155680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Ю. Лермонтов, «Герой нашего времени»
</a:t>
            </a:r>
            <a:endParaRPr lang="en-US" sz="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и детали как часть смысла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которые не просто фон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Кавказский пейзаж в романе часто звучит как настроение героя. Горы, туман и дорога помогают почувствовать одиночество, тревогу и внутреннее движение, даже когда в сцене почти ничего не происходит.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Предметы, по которым узнаётся эпоха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Оружие, кони, шинели, крепость и дорожная жизнь делают повествование очень конкретным. Через такие детали читатель легко представляет быт людей 1830-х годов и понимает, в каких условиях они живут.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Природа, которая говорит о человеке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Море, ночь и резкая перемена погоды не только украшают текст, но и подсказывают состояние героев. Пейзаж помогает увидеть, кто спокоен, кто тревожится и кто скрывает свои чувства.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важны сцены выбора: именно в них видно, как герой думает и как его решения отражаются на других людях.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раскрытия характера Печорина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сильное средство — дневник: он показывает не только события, но и внутренние сомнения, которые скрыты от окружающих.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Ю. Лермонтов, роман «Герой нашего времени»
</a:t>
            </a:r>
            <a:endParaRPr lang="en-US" sz="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роман считается новаторским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206450" y="22326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одним из первых так подробно показал не внешние подвиги героя, а его мысли, сомнения и внутренние противоречия. Это сделало роман особенно близким к жизни.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06450" y="30660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Печорин не представлен как идеальный пример. Он умён, наблюдателен, но его поступки часто причиняют боль другим, поэтому читатель сам оценивает героя, а не получает готовый ответ.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06450" y="38994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Необычная последовательность повестей, смена рассказчиков и внимание к психологии помогли создать новое для времени произведение, где главное — не только событие, но и человеческий характер.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композиция помогает понять смысл романа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внешнего рассказа к дневнику и затем к философскому итогу раскрывает героя всё глубже и точнее.
</a:t>
            </a:r>
            <a:endParaRPr lang="en-US" sz="84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показывает, как поступки Печорина, необычная композиция и разные жанровые черты помогают увидеть сложный характер героя и задуматься о свободе, судьбе и ответственности.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«Герой нашего времени» — роман, который раскрывает человека по-новому
</a:t>
            </a:r>
            <a:endParaRPr lang="en-US" sz="256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2026-05-23T00:36:13Z</dcterms:created>
  <dcterms:modified xsi:type="dcterms:W3CDTF">2026-05-23T00:36:13Z</dcterms:modified>
</cp:coreProperties>
</file>