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приставки: маленькие слова с большой работой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предлоги и приставки без путаницы.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приставки встречаются почти в каждом тексте. Если перепутать их, слово может измениться по смыслу, а предложение — стать непонятным. Знать правило значит писать увереннее и читать внимательнее.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каждому третьекласснику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— это служебное слово, которое помогает связать другие слова в предложении. Он сам не называет предмет или действие, а только показывает их отношение.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обычно стоит перед существительным, местоимением или числительным: на парте, у меня, к трем часам. Он помогает понять место, время или направление.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предлога смысл может стать неясным или неполным. Поэтому такие слова важны не меньше, чем длинные и красивые слова в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часть слова, которая стоит перед корнем и пишется слитно с ним. Она не живет отдельно, а входит в состав слова.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образовывать новые слова или менять их значение: ходить — заходить, писать — переписать, лететь — прилететь. Слово становится точнее и выразительнее.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приставку убрать, смысл часто изменится. Значит, это не просто «маленькая приставка», а важная часть слова, которая работает вместе с корнем.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записи помогают сразу узнать, что перед нами: предлог или приставка.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подсказывает, что это отдельное слово, а слитное — что это часть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вставкой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предлогом и словом можно вставить другое слово, это предлог: в синем доме, под высоким столом. Между частями слова так сделать нельзя, потому что оно распадется.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на слух и на письме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пишется слитно и меняет значение слова, это приставка: писать — записать. Значит, важно не только слышать звучание, но и замечать, как слово устроено.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проверить: предлог или 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не ошибиться в написании.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238" y="1319944"/>
            <a:ext cx="154422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предлоги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сказать, где находится предмет: в классе, на улице, у окна. Благодаря им описание становится точным, а читатель сразу представляет нужное место.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такими словами удобно говорить о времени: после урока, перед завтраком, в понедельник. Предлог помогает не перепутать, когда именно происходит действие.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 движение: к другу, в школу, из дома, под стол. Без них трудно понять, куда кто-то идет или откуда возвращается.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предлог объясняет, почему что-то случилось: из-за дождя, по просьбе, благодаря помощи. Он делает предложение понятнее и помогает назвать причину события.
</a:t>
            </a:r>
            <a:endParaRPr lang="en-US" sz="1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понять, что именно происходит. Она не стоит отдельно, а работает вместе со словом, как маленький, но очень важный помощник.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обычное слово: ходить, писать, лететь. Оно называет действие без дополнительных подсказок и выглядит как основа для новых слов.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прибавляется приставка, и смысл меняется: заходить, переписать, прилететь. Теперь можно точнее показать движение, повтор или начало действия.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приставки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«под» — это отдельное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под окном слово пишется раздельно, потому что «под» — это предлог. Между ним и следующим словом можно поставить другое слово: под большим окном. Значит, здесь важны связь и смысл, а не только буквы.
</a:t>
            </a:r>
            <a:endParaRPr lang="en-US" sz="133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уже часть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подоконник те же буквы работают иначе: они входят в состав слова и не отделяются. Если попробовать разделить их, слово сразу станет неправильным. Поэтому проверяем не только звучание, но и строение слова.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буквы, но разная роль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60" y="1788928"/>
            <a:ext cx="211298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1788928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451" y="1788928"/>
            <a:ext cx="246514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277" y="3601752"/>
            <a:ext cx="291463" cy="2331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13493" y="3577472"/>
            <a:ext cx="281731" cy="28173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в школьных заданиях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назвать, где находится предмет или человек: в школе, на улице, у окна, под партой. Они делают описание точным и сразу понятным.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после предлогов могут отвечать на вопрос когда: после урока, перед звонком, к третьему уроку. Так в предложении появляется порядок и ясность.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показывают, куда движется кто-то или что-то: к маме, в класс, по дорожке, из дома. Без них рассказ о движении звучал бы беднее.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слова соединяют части предложения и помогают им работать вместе. Они особенно часто встречаются в заданиях, где нужно описать предмет или действие.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В, на, у, к, с, из, по, под, над, за, перед, между — привычные помощники на уроках. Их легко заметить в упражнениях и диктантах.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в начале слова и пишется слитно с ним. Она помогает образовать новое слово: писать — переписать, лететь — прилететь, идти — подойти.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 в школьных словах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приставка может добавлять разные оттенки смысла: поехать, уехать, приехать. Слово становится точнее и сразу подсказывает, как меняется действие.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словах часто встречаются приставки по-, вы-, при-, за-, пере-, под-. Они помогают говорить короче, но при этом передавать больше смысла.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приставку убрать, слово изменится или станет совсем другим. Поэтому важно смотреть, входит ли начало слова в его состав и можно ли отделить его.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попасть в орфографическую ловушку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«разъезжается» зря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хотел написать слово правильно, но вдруг разделил его на две части: «при ехал». Учитель сразу показал, что так делать нельзя, потому что это одно слово. Слитное написание здесь помогает сохранить смысл и не запутать читателя.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предлог, а где — нет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картинке рядом стоят «под крышкой» и смешное «подкрышка». В первом случае предлог можно отделить, а во втором он входит в слово. Такая пара отлично показывает, почему нужно смотреть не только на звук, но и на смысл.
</a:t>
            </a:r>
            <a:endParaRPr lang="en-US" sz="13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проверить: предлог или 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признакам написания и смыслу слова.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предлоги часто называют место: в классе, на парте, у доски, под столом. Такие сочетания помогают быстро представить, где находится предмет или человек.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 школьных примерах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же показывают направление движения: к другу, за дверь, по коридору, из кабинета. Благодаря этому предложение становится живым и точным, как хорошая подсказка.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русскому языку предлоги особенно важны в описаниях. Если их пропустить, фраза может стать короткой, но потеряет ясность и нужные детали.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 школьных примерах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тетрадью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записать, переписать, списать и подписать часто встречаются в инструкциях. Приставка подсказывает, что нужно сделать с записью: начать, повторить или изменить её.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Принести, вынести, подбежать, подойти — такие слова помогают точно описать действие. Приставка показывает направление, и смысл сразу становится понятнее.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пере-, по-, вы- и за- могут сообщать о повторе, завершении или переходе к новому действию. Это удобно в учебных текстах и заданиях.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приставки встречаются очень часто, поэтому их полезно узнавать с первого взгляда. Это помогает читать задания быстрее и почти без ошибок.
</a:t>
            </a:r>
            <a:endParaRPr lang="en-US" sz="14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похожие записи — два разных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написать «в лесу», получится место, где кто-то находится. А слово «влезу» уже рассказывает о действии. Буквы похожи, но роль у них совсем разная, и перепутать их легко только по невнимательности.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слово нельзя делить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«под крышкой» предлог можно отделить, а в слове «подкрышка» такое деление невозможно. Здесь важны не только буквы, но и смысл. Именно поэтому нужно смотреть, является ли часть отдельным словом или частью целого.
</a:t>
            </a:r>
            <a:endParaRPr lang="en-US" sz="1317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путать предлоги и приставки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отделить и вставить между частями другое слово, это предлог. Он всегда пишется отдельно и помогает словам соединяться в предложении.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правила для запоминания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начало слова нельзя отделить, значит это приставка. Она входит в состав слова и пишется слитно, как настоящий помощник внутри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показывает связь слов, а приставка помогает образовать новое слово. Эти два признака легко запомнить и проверить даже в самом обычном упражнении.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лесу — влетел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примере предлог можно отделить от слова. Во втором сочетании часть в- входит в состав слова и меняет его значение.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столе — настольный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случае это отдельное слово, которое указывает место. В другом — часть слова, которая образует новое прилагательное.
</a:t>
            </a:r>
            <a:endParaRPr lang="en-US" sz="1138" dirty="0"/>
          </a:p>
        </p:txBody>
      </p:sp>
      <p:sp>
        <p:nvSpPr>
          <p:cNvPr id="8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 мостом — подбежал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 предлогом отвечает на вопрос где, а слово с приставкой показывает движение. Разница видна сразу в написании и смысле.
</a:t>
            </a:r>
            <a:endParaRPr lang="en-US" sz="1138" dirty="0"/>
          </a:p>
        </p:txBody>
      </p:sp>
      <p:sp>
        <p:nvSpPr>
          <p:cNvPr id="9" name="Text 3"/>
          <p:cNvSpPr txBox="1"/>
          <p:nvPr/>
        </p:nvSpPr>
        <p:spPr>
          <a:xfrm>
            <a:off x="5820325" y="67156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 домом — заходить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примере предлог связывает слова в предложении. Во втором приставка помогает назвать новое действие, поэтому слово пишется слитно.
</a:t>
            </a:r>
            <a:endParaRPr lang="en-US" sz="1138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пары для наблюдения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слова, большие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приставки похожи по звучанию, но работают по-разному. Если помнить про раздельное и слитное написание, ошибки быстро исчезают, а смысл слов становится яснее.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2026-05-21T21:48:56Z</dcterms:created>
  <dcterms:modified xsi:type="dcterms:W3CDTF">2026-05-21T21:48:56Z</dcterms:modified>
</cp:coreProperties>
</file>