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Естествознание объясняет природу, используя общие принципы познания и разные области исследования.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естественно-научного знания: многообразие и единство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естественные науки изучаются как единая система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естествознание складывалось как единая система в XVII–XX веках: науки выделялись в самостоятельные направления, но затем укрепляли связи между собой. В единой картине мира работают общие понятия — материя, движение, энергия, система, взаимодействие, развитие.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естественно-научного знания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Эмпирический уровень опирается на наблюдение, фиксацию фактов, измерения и описание явлений. Его сила — в обращении к проверяемым данным, понятным любому исследователю при повторении условий.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Теоретический уровень формирует законы, модели и объяснительные теории. Здесь появляются идеи, которые связывают факты между собой и помогают предсказывать, что будет происходить при изменении условий.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Прикладной уровень показывает, как научные результаты работают на практике: в медицине, технике, сельском хозяйстве, экологии и даже в повседневных решениях. Он замыкает круг между знанием и реальностью.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теории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путь научного исследования и проверки гипотезы на надежность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естественных наук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Лаборатория и полевые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Наблюдение, эксперимент, измерение, сравнение, классификация и моделирование помогают получать знания о природе. В лаборатории ключевы точность приборов, контроль условий и повторяемость опыта.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обеспечивается надежность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полевых исследованиях важны маршрутные наблюдения, сбор образцов, фотофиксация и последующая обработка данных. Визуальные материалы могут сопровождать и лабораторные эксперименты, и выездные измерения.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разделы естествознания и их предмет изучения
</a:t>
            </a:r>
            <a:endParaRPr lang="en-US" sz="2174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разделы «смотрят» на природу с разных сторон: от материи и веществ до живых систем и космических объектов.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методология исследования сохраняется, но объекты и масштабы различаются, поэтому направления дополняют друг друга вместо конкуренции.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естествознания (обобщение содержания разделов)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4650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400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1450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как фундамент естествознания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Универсальные законы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связывает движение, взаимодействие, поле и энергию с особенностями строения материи. Эти идеи задают «язык», на котором потом обсуждают многие природные процессы.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 смежных наук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физики применяются в химии, биологии, медицине, технике и космонавтике. Например, объяснение свойств веществ невозможно без физического понимания взаимодействий.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Физический подход важен для создания приборов и методик наблюдения: от измерения сигналов до анализа зависимостей «величина — условие». Это повышает воспроизводимость результатов.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прикладным задачам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механику, оптику, электричество и термодинамику физика становится основой технологических решений. Поэтому ее вклад особенно заметен в транспорте, электронике и исследованиях климата.
</a:t>
            </a:r>
            <a:endParaRPr lang="en-US" sz="97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299639"/>
            <a:ext cx="4873500" cy="28165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базовых естественных наук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объекты задают разные ответы, но логика исследования и общие методы остаются сопоставимыми.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объектов не разрушает общность: чтобы получить знание, ученые опираются на проверяемость, измеримость и логическое объяснение.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естествознания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и переход от вещества к материалу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изучает состав, строение, свойства и превращения веществ. Ее ключевые понятия помогают описывать, что именно происходит при реакциях и как меняется структура вещества.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химии лежат в основе создания лекарств, удобрений, сплавов и полимеров. Важна связь «условие — состав — результат», потому что свойства материалов определяются их внутренним строением.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процессы нужны и для получения топлива и веществ практического назначения. Там, где требуется эффективность и безопасность, без понимания реакций и превращений обойтись нельзя.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точки зрения экологии химия работает с реальными проблемами загрязнения: разрабатываются методы очистки воды, воздуха и почв. Это превращает научные знания в инструменты защиты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Биология: уровни живой организации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рассматривает живую природу на уровнях: клетка, организм, популяция, экосистема и биосфера. Такой «масштабный» взгляд помогает увидеть, как свойства возникают и передаются от одного уровня к другому.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биологии особенно важны наследственность, изменчивость, обмен веществ, размножение и эволюция. Эти понятия связывают наблюдаемое многообразие живых форм с устойчивыми механизмами развития.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биология тесно связана с генетикой, молекулярной биологией, медициной и экологией. Благодаря этим связям легче объяснять, как живые системы реагируют на изменения среды и как поддерживается их жизнедеятельность.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науки и жизнь человека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и лекарства: наука в медицинской практике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опирается на научные методы, чтобы распознавать симптомы, выбирать обследования и оценивать риски. Физические и химические подходы помогают измерять показатели организма, а биология объясняет работу клеток и тканей. В результате разрабатываются и проверяются лекарственные средства, улучшающие лечение и профилактику заболеваний.
</a:t>
            </a:r>
            <a:endParaRPr lang="en-US" sz="914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воздух и продукты: чистота и качество в быту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воды и контроль качества воздуха зависят от химических процессов и точных измерений. На основе научных знаний строят фильтрацию, обеззараживание и мониторинг загрязнений. В пищевых технологиях химия и биология помогают обеспечивать безопасность, стабильность состава и понятные свойства продуктов.
</a:t>
            </a:r>
            <a:endParaRPr lang="en-US" sz="93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солнца и ветра: технологии устойчивого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Возобновляемая энергетика опирается на изучение физических процессов: как преобразуется энергия и как работает оборудование. Инженеры рассчитывают параметры установок, а наблюдения позволяют оценивать эффективность и безопасность. Параллельно развиваются системы контроля, чтобы снизить воздействие на окружающую среду и повысить надежность энергоснабжения.
</a:t>
            </a:r>
            <a:endParaRPr lang="en-US" sz="91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науки взаимодействуют между собой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междисциплинарного перехода от фундаментальных законов к экологическим последствиям для человека.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научной достоверности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не «вклад в процентах», а то, что устойчивые выводы обычно опираются на несколько источников одновременно.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данные согласуются между собой, вероятность случайных ошибок и неверных интерпретаций снижается. Поэтому проверка независимыми подходами усиливает доверие к результату.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методологии науки (без привязки к конкретным числовым измерениям).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естественно-научного знания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обеспечивают общая логика исследования и причинность: наблюдая явление, наука стремится объяснить, почему оно происходит, а не только описать «что случилось».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Системный подход позволяет связывать части и целое: исследуются элементы и их взаимодействия, что помогает переносить выводы на другие условия и уровни организации.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Математический язык и совместимые понятия делают результаты сравнимыми. Поэтому разные дисциплины дополняют друг друга, образуя целостную научную картину мира, а не набор разрозненных сведений.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472" y="914638"/>
            <a:ext cx="8023105" cy="269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Факт, гипотеза, закон, теория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различает формы научного знания и показывает их роль: от фиксации наблюдения до построения целостных систем объяснений и предсказаний.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продвижения от факта к теории растёт уровень обобщения: теория связывает отдельные результаты в единую объяснительную модель, но не заменяет проверку новыми данными.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Методология науки (учебное изложение).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развитие научного знания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как приближения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модель упрощает реальность: она хорошо описывает некоторые случаи и хуже — другие. Поэтому даже удачные объяснения уточняются, когда появляются новые наблюдения и измерения.
</a:t>
            </a:r>
            <a:endParaRPr lang="en-US" sz="1022" dirty="0"/>
          </a:p>
        </p:txBody>
      </p:sp>
      <p:sp>
        <p:nvSpPr>
          <p:cNvPr id="12" name="Text 3"/>
          <p:cNvSpPr txBox="1"/>
          <p:nvPr/>
        </p:nvSpPr>
        <p:spPr>
          <a:xfrm>
            <a:off x="222757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механических представлений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науки включает переход от классических описаний движения к более точным подходам, где учитываются новые эффекты. Это показывает, что научные идеи развиваются, а не «застывают».
</a:t>
            </a:r>
            <a:endParaRPr lang="en-US" sz="1010" dirty="0"/>
          </a:p>
        </p:txBody>
      </p:sp>
      <p:sp>
        <p:nvSpPr>
          <p:cNvPr id="13" name="Text 4"/>
          <p:cNvSpPr txBox="1"/>
          <p:nvPr/>
        </p:nvSpPr>
        <p:spPr>
          <a:xfrm>
            <a:off x="41851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Представления о видах сменились эволюционными взглядами, которые объяснили происхождение разнообразия живых форм. Новые данные расширяли и уточняли прежние модели.
</a:t>
            </a:r>
            <a:endParaRPr lang="en-US" sz="1056" dirty="0"/>
          </a:p>
        </p:txBody>
      </p:sp>
      <p:sp>
        <p:nvSpPr>
          <p:cNvPr id="14" name="Text 5"/>
          <p:cNvSpPr txBox="1"/>
          <p:nvPr/>
        </p:nvSpPr>
        <p:spPr>
          <a:xfrm>
            <a:off x="61427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моделей 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простых схем исследователи пришли к моделям, учитывающим множество факторов — например, в экологии и климате. Такие модели требуют постоянной проверки и корректировок.
</a:t>
            </a:r>
            <a:endParaRPr lang="en-US" sz="10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междисциплинарных направлений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объект изучения, тем чаще объединяют методы разных наук: чтобы описать причинные связи, которые нельзя увидеть «одним взглядом».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подходов повышает точность объяснений и помогает учитывать влияние человека на Землю, живые системы и космические процессы.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синтез по междисциплинарным направлениям естествознания (без привязки к конкретной статистике).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единая система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атмосферы и почв тоже не «в стороне»: он воздействует на живые организмы через обмен веществ и устойчивость к изменениям. Поэтому изменения в одном звене системы способны распространяться по цепочке.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Космические, земные и биологические процессы связаны: энергия Солнца влияет на климат, а климат запускает круговорот воды. Меняются условия среды — и это отражается на распространении растений, животных и микробов.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Естественно-научная грамотность включает пять опор: работу с данными, различение факта и мнения, оценку доказательств, понимание ограничений выводов и анализ информации из разных источников.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навыкам естественно-научной грамотности.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грамотности лежит умение последовательно работать с несколькими ключевыми типами информации.
</a:t>
            </a:r>
            <a:endParaRPr lang="en-US" sz="1856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наук — путь к более точному пониманию мира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дисциплины нужны, потому что природа многоуровнева и неоднородна. Но единый способ познания — наблюдение, эксперимент, моделирование, теория и проверка — делает знания целостными и прикладными, помогая человеку лучше понимать мир.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2026-05-14T06:33:13Z</dcterms:created>
  <dcterms:modified xsi:type="dcterms:W3CDTF">2026-05-14T06:33:13Z</dcterms:modified>
</cp:coreProperties>
</file>