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феодального общества: основные темы и подходы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— главная система средневековой Европы, объединяющая власть, землю и общество.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феодализма в историческом контексте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Европа погрузилась в локальную власть. Землевладельцы и вожди получили большую роль, а обмен земли на военную службу стал основой нового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Наследники власти —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Аристократы и рыцари управляли землями и вооружённой силой. Их роль заключалась в защите и управлении своими владениями.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— хранители веры 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и монахи контролировали религиозную жизнь, обучали и обеспечивали духовное руководство для всего общества.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— 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 зависимые крестьяне обеспечивали сельское хозяйство, поддерживая жизнь общества через труд и уплату повинностей.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феодального общества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сеньоров и вассалов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дарил землю вассалу, который обязался служить и поддерживать его. Эта связь формировала иерархию от короля до рыцарей.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обычаи, такие как оммаж — присяга верности, закрепляли отношения сеньора и вассала, обеспечивая социальный порядок всего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передачи феода и её значение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приносил оммаж — торжественную клятву верности сеньору, закрепляя личную и политическую связь между ними.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вручал символ феода: пучок земли или перчатку, что означало передачу права на использование земельного участка.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вассал выполнял военную службу, платил налоги и участвовал в советах, укрепляя взаимоотношения и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и сословные барьеры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разделялось жёстко, переход из крестьян в знать был практически невозможен.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 духовенство освобождались от налогов и имели особые привилегии и права.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Крестьянам запрещалось владеть оружием и участвовать в административных делах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ограничивал браки между слоями, сохраняя социальное разделение и установленный порядок.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сословий в феодальном обществе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сословиями по правам собственности и обязанностям перед обществом.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обладала максимальными правами, крестьянство — максимальными обязанностями.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средневековой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— символ и центр власти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служили оборонительными сооружениями и центрами управления феодальными владениями. В них собирались налоги и осуществлялся суд.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замков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замки, как Шенонсо во Франции и Тауэр в Англии, до сих пор символизируют могущество и статус своих владельцев.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— отличительный знак феодала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символизировал род и статус, размещался на щитах и печатях, помогая идентифицировать семью на поле боя и в документах.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львов, орлов и цвета, такие как золото и серебро, обозначали богатство, доблесть и принадлежность к определённому 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лестница: порядок и связи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передачу земли и обязательства между социальными слоями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на полях феодала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крестьяне работали на землях своего сеньора, отдавая значительную часть урожая. Их жизнь была полна физических усилий и ограничений, ведь покинуть землю можно было только с разрешения феодала.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семей вместе с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крепостных не имели права самостоятельно менять место жительства. Вместе с землёй они переходили в собственность новых владельцев, что закрепляло их зависимость на несколько поколений вперёд.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крепостных в средневековом обществе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ответственность знати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землёй 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контролировала обширные территории, собирая налоги и управляя крестьянами. Эти земли были основой их статуса и богатства в феодальном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административная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обязанностью знати было обеспечивать военную защиту своих владений и управлять подчинёнными через назначение управляющих и судей.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в средневековом обществе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духовенство, включая епископов и аббатов, обладало большим влиянием и землёй. Они организовывали обучение и благотворительность, заботясь о духовной жизни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взимала десятину, активно участвовала в судебных процессах и формировала моральные нормы, оказывая сильное воздействие на общество и власть.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экономической деятельности в феодальном обществе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занятие — земледелие с применением трёхполья и простой техники, развивалось скотоводство для поддержания хозяйства.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ремёсел в деревнях и городах: кузнечное дело, ткачество, гончарство удовлетворяли местные потребности.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ярмарки и рынки, где крестьяне и ремесленники обменивались товарами, стимулируя торговлю.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начинают расти, формируются гильдии ремесленников и торговцев, экономика постепенно выходит за рамки натурального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земли в феодальной системе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землёй обеспечивало не только доход, но и высший социальный статус среди знати и рыцарства.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участки переходили по наследству при условии выполнения обязательств перед сеньорами и королём.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была средством политического влияния и основой для формирования военной мощи феодалов через земельные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судебной системы в феодальной Европе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суды рассматривали споры между подчинёнными и выносили решения по земельным и семейным делам.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суды специализировались на вопросах веры, морали и духовных нарушениях, имея собственные правила и санкции.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процессы часто сопровождались присягами, испытаниями и публичным наказанием, что укрепляло авторитет власти.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Землевладельцы имели право создавать свои небольшие суды для внутренних дел, что усиливало локальную власть знати.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Крестовых походов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статуса рыцарей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походах увеличивало престиж и давало возможность для получения земель и богатства.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крестьяне освобождались от крепостной зависимости благодаря участию в походах.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культурного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обмен знаниями между Востоком и Западом стимулировали развитие европейской культуры и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феодализма к Новому времени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и начало централизации государства, что ослабляло влияние феодалов.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появление буржуазии, развивались мануфактуры и расширялась торговля на рынке.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нового социального строя: наёмный труд и капиталистические отношения начинают заменять феодальные.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феодализма в современном 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иерархии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армейские звания и государственные должности имеют корни в феодальных структурах иерархий и служения.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ордена, титулы и терминология, связанные с вассалитетом и землевладением, сохранились в культуре и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— фундамент средневековой Европы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общество сформировало основы социальной структуры, законов и традиций, оказав влияние на современную организацию власти и общественные отношения.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2026-05-10T14:09:09Z</dcterms:created>
  <dcterms:modified xsi:type="dcterms:W3CDTF">2026-05-10T14:09:09Z</dcterms:modified>
</cp:coreProperties>
</file>