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Линии: прямая и кривая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Познакомимся с двумя видами линий и научимся легко их узнавать.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окружают нас каждый день: они есть в мебели, тетрадях, окнах, радуге, волнах и цветах. Одни линии идут ровно, другие весело изгибаются. Давайте посмотрим, как они помогают нам рисовать и понимать мир.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— это след, который мы видим на бумаге или в рисунке. Она помогает показать форму предмета и сделать изображение понятным.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линии есть направление и очертание, но нет ширины, как у ленты или полоски бумаги. Поэтому линия выглядит тонкой и лёгкой.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этом уроке мы будем узнавать только два вида линий: прямую и кривую. Их легко найти вокруг себя, если внимательно посмотреть.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Идёт ровно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движется спокойно и ровно. Она не поворачивает в стороны и не образует волн. Её можно провести быстро и аккуратно, если рука не дрогнет.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делает изгибов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линия бывает длинной или короткой, но всегда остаётся ровной. Её легко узнать рядом с линейкой, краем стола или прямой стороной тетради.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прямой линии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остаётся ровной от начала до конца. Если смотреть на неё внимательно, в ней не видно поворотов и закруглений.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удобно проводить по линейке. Линейка помогает удержать карандаш на одном пути, чтобы линия получилась точной и красивой.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очень полезна для аккуратной работы. Она помогает писать ровно, чертить фигуры и делать рисунки опрятными.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волна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может напоминать волну, которая спокойно катится по воде. Она то поднимается, то опускается, и от этого рисунок кажется живым. Такая линия делает картинку мягкой и немного сказочной.
</a:t>
            </a:r>
            <a:endParaRPr lang="en-US" sz="932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Круглый завиток
</a:t>
            </a:r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кривая линия закругляется и превращается в красивый завиток. Он похож на спираль или маленький вихрь. Такие линии любят украшать рисунки, потому что они выглядят весело и необычно.
</a:t>
            </a:r>
            <a:endParaRPr lang="en-US" sz="979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кривой линии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не идёт всё время прямо. Она может поворачивать, изгибаться, закругляться и даже становиться волнистой.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линию нельзя провести по линейке так же ровно, как прямую. Ей нужна свободная рука и немного фантазии.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линии часто встречаются в природе и в рисунках. Они помогают изображать мягкие формы, движение и красоту вокруг нас.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прямую и кривую линию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посмотрим на форму линии и проверим, можно ли провести её ровно по линейке.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3344" y="1691000"/>
            <a:ext cx="208425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17644" y="1691000"/>
            <a:ext cx="208425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в школе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Тетрадные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в тетради помогают писать буквы ровно и аккуратно. Они подсказывают, где начать и где закончить каждую строку, чтобы запись выглядела опрятно.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сама похожа на прямую линию и помогает её проводить. С её помощью удобно чертить отрезки, рамки и простые схемы без лишних изгибов.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тетради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образованы прямыми линиями, которые пересекаются под углом. Они помогают считать клетки, строить фигуры и следить, чтобы всё располагалось ровно.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Рамки и чертежи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нужны для рамок, таблиц и простых чертежей. С ними работа выглядит аккуратной, а рисунок — чётким и понятным.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в небе появляется красивая дуга радуги. Это кривая линия, которая словно улыбается над землёй. Она сразу привлекает внимание и делает небо особенно нарядным.
</a:t>
            </a:r>
            <a:endParaRPr lang="en-US" sz="831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 небе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волна не стоит на месте: она поднимается, опускается и мягко изгибается. Из-за этого линия волны выглядит плавной и живой. Смотреть на неё приятно, будто линия тихо танцует.
</a:t>
            </a:r>
            <a:endParaRPr lang="en-US" sz="739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Волна у берега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редко бежит совсем прямо. Она часто поворачивает, огибает берега и рисует на земле плавные изгибы. Такой путь сразу заметен на карте и в природе, а ещё он делает пейзаж интереснее.
</a:t>
            </a:r>
            <a:endParaRPr lang="en-US" sz="747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реки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линии в природе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идёт ровно, будто по натянутой ниточке. Она не сворачивает в стороны, поэтому выглядит спокойной, аккуратной и очень понятной для глаза.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любит повороты и изгибы. Она может плавно волноваться, закругляться или менять направление, поэтому кажется более живой и подвижной.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Прямую линию удобно использовать там, где нужен порядок и точность. Её легко проверять линейкой, а ещё она помогает выравнивать предметы и рисунки.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чаще украшает изображение. С её помощью можно передать движение, мягкость и красоту, поэтому она делает рисунок интереснее и выразительнее.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линий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 разными линиями
</a:t>
            </a:r>
            <a:pPr algn="l" indent="0" marL="0">
              <a:lnSpc>
                <a:spcPct val="100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кажется простым, но в нём спрятано много линий. Стены и окна обычно напоминают прямые линии, а из трубы может подниматься дым мягкими завитками. Так один предмет соединяет порядок и движение.
</a:t>
            </a:r>
            <a:endParaRPr lang="en-US" sz="933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Машина 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машины тоже есть свои линии. Кузов часто состоит из прямых и ровных частей, а колёса похожи на круги. Фары, ручки и окна помогают увидеть, как прямые и кривые линии живут рядом.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 предметах вокруг нас
</a:t>
            </a:r>
            <a:endParaRPr lang="en-US" sz="2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провести прямую линию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способ провести ровную линию на бумаге с помощью линейки и карандаша.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провести кривую линию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Возьми карандаш и положи руку свободно. Линейка здесь не нужна, потому что кривая линия любит движение без строгих правил.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Плавное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Веди карандаш медленно и мягко. Можно поднимать линию вверх, опускать вниз или закруглять её, как подсказывает рука.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Готовая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Посмотри на результат и улыбнись: линия может быть волнистой, дугой или кругом. Чем спокойнее движение, тем красивее получается рисунок.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 буквах и цифрах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буквы и цифры любят округлость. В О, С, Ю и в круглых цифрах много кривых линий, поэтому они выглядят мягче и дружелюбнее.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буквах больше прямых частей, чем кривых. Например, в М, Н, П и Т легко заметить ровные отрезки, которые будто стоят по стойке смирно.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и кривые линии в фигурах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Квадрат, прямоугольник и треугольник строятся из прямых линий. Их стороны ровные, поэтому фигуры легко узнавать и чертить.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и овал состоят из кривых линий. У них нет углов, зато есть плавная форма, которая сразу бросается в глаза.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фигуры, где линии встречаются вместе. Тогда рисунок получается интереснее, а саму фигуру легче сравнивать с другими по форме.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92" y="219009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29317" y="2190090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разные линии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порядка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помогают строить ровно, писать аккуратно и делать рамки без перекосов. С ними рисунок выглядит собранным и понятным.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Кривые линии делают изображения мягкими и живыми. Они подходят для облаков, цветов, волн и других красивых деталей.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и математики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вида линий нужны каждый день. Они помогают и на уроках, и в рисунках, и в простых чертежах, где важно увидеть форму.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с линиями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интересно дорисовывать линии по образцу и обводить дорожки на листе. Такие задания тренируют руку, а карандаш начинает слушаться почти как цирковой артист.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можно искать прямые и кривые линии вокруг себя: в окне, на доске, в узоре на тетради или на рисунке. Это помогает стать внимательнее.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линий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линия идёт ровно от начала до конца. Она не делает поворотов, изгибов и волн, поэтому выглядит спокойной и аккуратной.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линия меняет направление. Она может закругляться, извиваться или плавно волноваться, поэтому кажется более подвижной и интересной.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линию можно провести по линейке без изгибов, она прямая. Если линия уходит в сторону или закручивается, значит, она кривая.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линии чаще помогают строить, а кривые — украшать. Вместе они делают и математику, и рисунки понятными и красивыми.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прямая линия ровная, а кривая любит изгибы. Обе линии встречаются в тетради, в природе и в рисунках, поэтому замечать их очень полезно и интересно.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2026-05-20T12:46:14Z</dcterms:created>
  <dcterms:modified xsi:type="dcterms:W3CDTF">2026-05-20T12:46:14Z</dcterms:modified>
</cp:coreProperties>
</file>