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познаёт мир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мир глазами, ушами, мыслями и вопросами.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знания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замечаем вокруг себя предметы и события, потом слушаем, читаем, пробуем и сравниваем. Так простые впечатления постепенно превращаются в настоящие знания о природе, людях и себе самом.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9" y="1512284"/>
            <a:ext cx="694913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2752" y="2103845"/>
            <a:ext cx="463275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9808" y="1409453"/>
            <a:ext cx="540487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помогают органы чувств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цвет, форму, размер и движение. Благодаря зрению мы читаем, узнаём лица, видим дорожные знаки и быстро понимаем, что происходит вокруг.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речь, музыку, шаги, шум дождя и сигналы опасности. Слух помогает общаться, учиться в классе и замечать то, что не видно глазами.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различает запахи цветов, еды, дыма и свежего воздуха. По запаху можно узнать много нового о предмете и вовремя заметить, если рядом что-то не так.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различать сладкое, солёное, кислое и горькое. Вкус делает еду понятной, а ещё подсказывает, нравится ли нам то, что мы пробуем.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 и холод, гладкость и шероховатость, мягкость и твёрдость. Осязание помогает нам осторожно трогать предметы и лучше понимать их свойства.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вокруг нас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сосредоточенного взгляда. Если не спешить, можно заметить, как изменяется дерево, облака или снег. Иногда именно мелкая деталь подсказывает важную мысль.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меняется: распускаются листья, тает лёд, темнеет небо перед дождём. Наблюдая за этими событиями, школьник учится видеть закономерности, а не только отдельные картинки.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увиденное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сравнивать, что было раньше и что стало теперь. Тогда легче понять, как выглядит одно и то же место в разные времена года или в разную погоду.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терпению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требует спокойствия и терпения. Не всё происходит сразу, как по волшебной палочке. Но чем внимательнее мы смотрим, тем больше интересного открываем вокруг себя.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чувств работает вместе, тем легче заметить странное, непонятное и интересное. Так и рождается желание спросить: «Почему?»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мира: органы чувств человека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органов чувств помогают человеку узнавать мир и задавать первые вопросы.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проверка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опытом полезно подумать, что может произойти. Это не ответ наугад, а разумная догадка, которую потом можно проверить и сравнить с результатом.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важно действовать аккуратно и по правилам. Тогда видно, что происходит на самом деле: что тонет, что плавает, что меняет цвет или быстрее тает.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нужно посмотреть, совпал ли результат с предположением. Если нет, это не беда: значит, мы узнали что-то новое и стали внимательнее.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повторяется и даёт тот же результат, вывод становится более надёжным. Так школьник понимает не только ответ, но и саму причину 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новому знанию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школе и в науке от наблюдения переходят к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хранят знания людей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знания передавали устно: люди рассказывали сказки, объясняли правила и делились опытом. Так важные сведения могли переходить от старших к младшим без книг.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рукописные книги. Их создавали долго и бережно, поэтому каждая книга была особенно ценной и хранила знания для следующих поколений.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изобретением печати книги стали появляться быстрее и в большем количестве. Учиться стало легче: знания смогли получать многие люди, а не только немногие.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рядом с бумажными книгами есть учебники, энциклопедии и справочники. Они помогают быстро найти нужные сведения и узнать то, что нельзя увидеть прямо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учёные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и замечают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смотрят на природу, тела живых существ и движение небесных объектов. Сначала они замечают важную деталь, а потом начинают искать объяснение.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мысль, учёные ставят опыты и сравнивают результаты. Это помогает понять, почему что-то происходит именно так, а не иначе.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Микроскоп, телескоп, лупа и термометр помогают увидеть то, что без них заметить трудно. Приборы делают наблюдение точнее и расширяют возможности человека.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Делятся знаниями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учёные записывают результаты, делают выводы и рассказывают о них другим. Благодаря этому новые знания становятся полезными для многих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память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без отвлечений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внимательно слушает и смотрит, он не пропускает важные слова и действия. Без сосредоточенности даже простое объяснение может ускользнуть, как мячик из рук.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запоминается лучше, если его повторить, пересказать своими словами или нарисовать схему. Разные способы помогают мозгу крепче удерживать новую информацию.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пометки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записи, значки и опорные слова помогают быстрее вспомнить нужное. Это как маленькие подсказки, которые ждут своего часа в тетради.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попробовать рассказать тему без подсказки, сразу видно, что уже выучено, а что ещё нужно повторить. Так память работает как надёжный помощник в учёбе.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думать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Представлять невидимое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позволяет мысленно увидеть то, чего пока нет перед глазами: далёкую планету, древний город или подземный мир. Так легче понимать новые темы и не теряться в неизвестном.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сказку или рассказ, воображение превращает слова в яркие картины. Герои словно оживают, а события становятся понятными и запоминаются лучше, чем сухой пересказ.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Рождать идеи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подсказывает необычные решения задач и помогает придумывать новые способы действия. Иногда именно из простой догадки вырастает полезное открытие, а из смелой мысли — изобретение.
</a:t>
            </a:r>
            <a:endParaRPr lang="en-US" sz="1137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мир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воображения обычный предмет может стать частью игры или задумки. Оно помогает мечтать, фантазировать и смотреть на привычные вещи внимательнее, словно с фонариком в руках.
</a:t>
            </a:r>
            <a:endParaRPr lang="en-US" sz="11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общение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слов дети спрашивают, уточняют и узнают новое от взрослых и друзей. Вопрос помогает не гадать, а получать точный ответ и двигаться дальше без лишних догадок.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учит не только говорить, но и внимательно слушать собеседника. Когда человек слышит чужую мысль до конца, ему легче понять смысл, сравнить мнение и ответить спокойно.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речь люди объясняют, чего хотят, предлагают помощь и решают спор без ссоры. Слова помогают найти общее решение, а не тянуть каждый в свою сторону, как упрямые козлята.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 бывает полезно услышать, как одно и то же событие объясняют по-разному. Это учит уважать чужую точку зрения и понимать, что у каждого есть свой взгляд на мир.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вежливости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Артём увидел, что Петя уронил карандаши, и сразу помог их собрать. Учительница похвалила ребят за внимательность и вежливость. В такой обстановке учиться легче, потому что добрые слова и поступки создают спокойный настрой.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переходу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домой Лена остановилась у пешеходного перехода и дождалась зелёного сигнала. Она вспомнила, что спешка на улице опасна. Правила дорожного движения помогают детям и взрослым чувствовать себя увереннее и не попадать в беду.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без ссоры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строили башню из кубиков и договорились, кто подаёт детали, а кто проверяет ровность. Башня получилась крепкой, а игра — дружной. Когда правила понятны всем, вместе играть и жить намного спокойнее.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вместе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подсказывает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оказался неверным, это не повод расстраиваться. Ошибка показывает, где нужно ещё раз посмотреть, сравнить и подумать, чтобы понять причину неточности.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не удался, полезно попробовать ещё раз и внимательно изменить только то, что нужно. Так можно заметить, что именно повлияло на результат.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Исправленный ответ обычно помнится лучше, чем сразу найденный. После поиска ошибки человек как будто ставит в памяти яркую метку: вот здесь нужно быть внимательнее.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смелее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боится ошибаться, учится увереннее и спокойнее. Ошибки не мешают познанию, а помогают идти дальше, как надёжные ступеньки вверх.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мысль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рассуждения: от наблюдения и сравнения к проверке и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природы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можно заметить, как набухают и распускаются почки, а деревья постепенно покрываются молодыми листьями. Природа словно просыпается после зимнего сна.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днём тепло и светло дольше всего. Растения быстро растут, насекомые становятся заметнее, а наблюдать за небом и погодой особенно интересно.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 и опадают, а воздух становится прохладнее. По таким изменениям легко понять, что в природе всё происходит не случайно, а по своим законам.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дни короткие, а вода на морозе превращается в лёд. Снег, иней и следы животных на белом фоне помогают заметить много любопытного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из кубиков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строил башню из кубиков и сначала ставил широкое основание, а потом верхние этажи. Когда башня падала, он менял порядок деталей и быстро замечал, что делает постройку крепче. Игра незаметно превращалась в маленькое открытие.
</a:t>
            </a:r>
            <a:endParaRPr lang="en-US" sz="96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собирала пазл и внимательно искала детали с похожими цветами и формами. Сначала она пробовала разные варианты, потом находила нужное место и радовалась, как настоящий исследователь. Такая работа учит терпению, точности и умению замечать детали.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поделок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труда дети вырезали, клеили и аккуратно соединяли части поделки. Им приходилось думать, как держать ножницы, куда приклеить деталь и что сделать сначала. Руками они работали, а головой всё время проверяли свои шаги.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и труд учат думать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учатся по-разному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детям легче запомнить то, что они услышали. Им полезно внимательно слушать объяснение, повторять вслух и задавать вопросы, чтобы слова улеглись в памяти по порядку.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поддерживает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Другим проще понять материал, когда они видят рисунки, схемы, подписи и цветные примеры. Глаза помогают заметить главное, а картинка часто подсказывает ответ быстрее слов.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ребята, которым нужно не только слушать и смотреть, но и пробовать руками. Когда они делают поделку, собирают модель или решают задачу в действии, материал запоминается прочнее.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соединять разные способы учёбы: слушать, читать, наблюдать и делать самому. Тогда мозг получает больше подсказок, а понимание становится крепче и надёжнее.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узнавать больше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человек хочет знать, почему всё происходит именно так. Он не ленится задавать вопросы и замечает то, мимо чего другие проходят, будто мимо обычной лужи.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помогает увидеть важные детали: как меняется погода, как ведут себя люди, как растёт растение. Наблюдение делает знания живыми, а не только прочитанными.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учебники открывают то, что нельзя увидеть прямо сейчас. Из них можно узнать о космосе, животных, истории и изобретениях, не отправляясь в далёкое путешествие.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только думать, но и проверять свои догадки, знания становятся надёжнее. Опыт, сравнение и вывод помогают отличить удачную мысль от случайного предположения.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требует времени, старания и аккуратности. Когда ребёнок не сдаётся после первой неудачи, он учится лучше, а каждый маленький шаг делает его умнее.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делает мир яснее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узнаёт мир через чувства, мысли, речь, опыт и общение. Чем внимательнее он наблюдает, спрашивает и проверяет, тем больше понимает природу, людей и самого себя.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2026-05-26T03:54:54Z</dcterms:created>
  <dcterms:modified xsi:type="dcterms:W3CDTF">2026-05-26T03:54:54Z</dcterms:modified>
</cp:coreProperties>
</file>