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половой системы, оплодотворения и развития зародыша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половых систем и процессов, важных для жизни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половой системы в жизни организма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обеспечивает продолжение вида, создаёт генетическое разнообразие и поддерживает здоровье поколений, играя ключевую роль в биологии человека и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мужской половой системы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— центр сперматогенеза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расположены в мошонке и отвечают за выработку сперматозоидов. Их температура чуть ниже температуры тела, что обеспечивает оптимальные условия для созревания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служат для созревания и хранения сперматозоидов, а также подготовки их к выходу во время эякуляции, гарантируя их жизнеспособность.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Семявыносящие протоки и предстательная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Протоки транспортируют сперму, а предстательная железа выделяет секрет, который питает и защищает сперматозоиды, обеспечивая их жизнеспособность.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— источник яйцеклеток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регулярно выпускают зрелые яйцеклетки и производят гормоны, регулирующие менструальный цикл и поддерживающие женское здоровье.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— путь для яйцеклетки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маточных трубах происходит встреча яйцеклетки и сперматозоида, а также её перемещение к матке для последующего развития.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и влагалище — места развития и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обеспечивает питание и защиту зародыша, а влагалище служит каналом для родов и входа спермы.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женской половой 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клетки: различия и особенности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— маленькие, подвижные клетки с жгутиком, несущие половину генетической информации будущего ребёнка.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самая крупная клетка организма, содержит питательные вещества, необходимые для начального развития эмбриона.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клеток даёт равнозначный набор хромосом, объединяясь в процессе оплодотворения для создания полноценного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половых систем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система сконцентрирована на образовании и доставке сперматозоидов, женская — на созревании яйцеклеток и развитии плода.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специальные задачи каждой системы в репродукции и обеспечивают эффективное продолжение рода.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полового созревания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рамки начала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процесс начинается обычно с 10-13 лет, у мальчиков — с 12-14 лет. Это период значительных физических и гормональных перемен.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половые признаки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появляются борода и грубый голос, у девочек — развивается грудь и менструальный цикл, отражая подготовку к взрослой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 и половых желез координируют изменения, стимулируя рост и подготовку репродуктивных органов к функционированию.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Менструальный цикл и овуляция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1-5: Менструация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Отторжение слизистой оболочки матки сопровождается кровянистыми выделениями — очистительный этап цикла.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6-13: Фолликулярная фаза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развивают фолликулы, растёт уровень эстрогенов, слизистая матки восстанавливается и утолщается.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14-16: Овуляция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выход зрелой яйцеклетки из яичника — окно для возможного оплодотворения.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17-28: Лютеиновая фаза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желтое тело, вырабатывающее прогестерон для поддержки слизистой матки в случае беременности.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оплодотворения человека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сперматозоидов направляются во влагалище, но только один проникает в яйцеклетку, обеспечивая слияние генетического материала двух родителей.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маточной трубе, где происходит объединение ДНК сперматозоида и яйцеклетки, образуя зиготу с полным набором хромосом.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оплодотворения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от попадания сперматозоида к формированию зиготы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 формирование морулы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последовательные деления митозом, образуя мелкие клетки — бластомеры. К третьему-четвёртому дню после оплодотворения формируется морула — плотный шар из множества клеток.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Морула продвигается по маточной трубе к матке, при этом питание обеспечивается запасами цитоплазмы яйцеклетки, что поддерживает дальнейшее развитие до имплантации.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3825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зародыша и образование бластоцисты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5373825" y="171365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пятому-седьмому дню после оплодотворения бластоциста достигает матки и начинает внедряться в её слизистую оболочку. Процесс имплантации обеспечивает надёжное закрепление для дальнейшего развития.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5373825" y="291515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образуется наружный слой клеток — трофобласт, который играет ключевую роль в формировании плаценты и установлении обмена питательных веществ между матерью и зародышем.
</a:t>
            </a:r>
            <a:endParaRPr lang="en-US" sz="9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эмбриона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первой по восьмую неделю производится закладка наиболее важных жизненных органов и систем будущего организма.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восьмой неделе эмбрион принимает человеческий облик, после чего начинается стадия плода с активным ростом и созреванием органов.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Профильный 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и её функции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формируется к 12-й неделе беременности и обеспечивает поступление кислорода и питательных веществ от матери к плоду, а также удаление продуктов обмена.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плаценты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плод от некоторых инфекций и токсинов, участвуя в иммунном взаимодействии между матерью и ребёнком через пуповину.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плода до рождения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16-й неделе лица плода становятся чётко различимыми, формируются органы чувств, которые постепенно начинают выполнять свои функции.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20-й недели плод начинает активно двигаться и реагировать на звуковые сигналы окружающей среды, проявляя признаки чувствительности.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24-28 недель происходит интенсивный рост плода, завершается формирование лёгких, а мозг начинает активно развиваться и усложняться.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38-40 неделе плод полностью сформирован и готов к самостоятельной жизни вне материнского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338847"/>
            <a:ext cx="5037600" cy="8593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стадий: эмбрион и плод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эмбриональным и плодным этапами развития человека, отражая критические периоды и особенности процессов.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 ответственен за формирование основных жизненных структур, а плодный — за их рост и функциональное совершенствование.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Профильный 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развития зародыша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процессе эмбриогенеза могут привести к врождённым патологиям и аномалиям, влияющим на дальнейшее здоровье человека.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полноценное питание, достаточное поступление витаминов и исключение вредных привычек у будущей матери для оптимального развития зародыша.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 на развитие влияют радиоактивное излучение, инфекционные заболевания и некоторые лекарства, поэтому требуется тщательный медицинский контроль.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внутри организма самки, что обеспечивает защиту эмбриона. Например, у человека и курицы зародыш развивается в матке или яйце внутри тела.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рыб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и яйцеклетки выбрасываются в водную среду, где происходит оплодотворение. Так поступают карпы — метод требует подходящих условий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оплодотворение также происходит во внешней среде, где происходит смешивание половых клеток. Это позволяет быстрому размножению в водоёмах.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внутренним и внешним оплодотворением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половой системы в поддержании вида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обеспечивает передачу наследственного материала, создавая генетическое разнообразие, важное для адаптации и выживания вида.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репродуктивной системы влияет на успешность размножения и развитие будущих поколений, поддерживая численность популяций.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заболеваний, влияющих на фертильность, помогает сохранить репродуктивный потенциал и обеспечивает устойчивость вида в природе.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знания процессов оплодотворения и развития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оплодотворения и развития зародыша способствует сохранению здоровья, помогает в планировании семьи и повышает биологическую грамотность общества.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2026-05-09T22:43:50Z</dcterms:created>
  <dcterms:modified xsi:type="dcterms:W3CDTF">2026-05-09T22:43:50Z</dcterms:modified>
</cp:coreProperties>
</file>