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электронной таблицы: зачем оно нужно на уроках информатики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таблица быстрее читается, помогает сравнивать данные и находить ошибки в цифрах.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форматирование таблиц в школе и в жизни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меняет внешний вид таблицы, не трогая сами данные. В Excel, Google Таблицах и LibreOffice Calc его используют для расписаний, ведомостей, списков, мини-отчётов и личных бюджетов: это помогает не путать числа, даты и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412" y="1392109"/>
            <a:ext cx="39322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412" y="2077064"/>
            <a:ext cx="393225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237" y="2781486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5412" y="3484420"/>
            <a:ext cx="393225" cy="449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412" y="4181428"/>
            <a:ext cx="393225" cy="449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оформления электронной таблицы
</a:t>
            </a:r>
            <a:endParaRPr lang="en-US" sz="1924" dirty="0"/>
          </a:p>
        </p:txBody>
      </p:sp>
      <p:sp>
        <p:nvSpPr>
          <p:cNvPr id="10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281575" y="159635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отвечает за читаемость: вид, начертание и цвет текста. Обычно заголовки делают заметнее, а пояснения — спокойнее, чтобы ученик сразу понимал, где важная информация.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281575" y="134140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1281575" y="2276881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отделяют ячейки и блоки данных. Они особенно полезны, когда таблица большая: помогают читать по строкам и столбцам, не теряя место и не смешивая соседние значения.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1281575" y="2021934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1281575" y="2981302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Заливка — это фон ячеек. Она выделяет шапку, итоги или предупреждения, делая структуру таблицы наглядной даже при беглом просмотре, например в таблицах оценок.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281575" y="2726355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Заливка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1281575" y="3688666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задаёт, как располагаются текст и числа. Когда текст левый, а числа — правые, столбцы выглядят ровно, и сравнивать значения становится гораздо проще.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1281575" y="3433719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
</a:t>
            </a:r>
            <a:endParaRPr lang="en-US" sz="1500" dirty="0"/>
          </a:p>
        </p:txBody>
      </p:sp>
      <p:sp>
        <p:nvSpPr>
          <p:cNvPr id="19" name="Text 10"/>
          <p:cNvSpPr txBox="1"/>
          <p:nvPr/>
        </p:nvSpPr>
        <p:spPr>
          <a:xfrm>
            <a:off x="1281575" y="4390105"/>
            <a:ext cx="5797800" cy="2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форматы определяют, как отображаются проценты, деньги, даты и дроби. Один и тот же результат может выглядеть по-разному, поэтому формат помогает правильно интерпретировать данные.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1281575" y="4135158"/>
            <a:ext cx="5797800" cy="25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форматы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столбцов часто оформляют жирным шрифтом и цветной заливкой, чтобы шапка сразу отличалась от данных. Так легче понять, где начинается таблица и что именно измеряют столбцы.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строки и ключевые значения выделяют рамкой, более тёмным фоном или другим цветом. Это помогает быстрее находить суммы, средние и важные результаты, особенно в таблицах с датами и оценками.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выделять заголовки и ключевые значения
</a:t>
            </a:r>
            <a:endParaRPr lang="en-US" sz="22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7215" y="1531350"/>
            <a:ext cx="3897969" cy="260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приёмов форматирования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учебного материала по теме форматирования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оформления решают разные задачи: часть улучшает читаемость, часть помогает правильно понять тип данных.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сочетать приёмы: тогда таблица становится структурированной, а важные места видны сразу и без перегрузки.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таблицах обычно выбирают простые шрифты без декоративных элементов, например Arial, Calibri или Times New Roman. Они хорошо читаются в клетках, даже когда данных много.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текст делают одного размера, а заголовки — крупнее и заметнее. Слишком маленький шрифт ухудшает восприятие, а слишком большой занимает лишнее место и мешает анализировать.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запись длинная, её сокращают, переносят на другую строку в ячейке или увеличивают ширину столбца. Несколько разных шрифтов в одной таблице создают ощущение беспорядка.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Шрифт и размер текста в таблице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«считывает» структуру: шапку и расположение данных. Затем взгляд легче идёт по строкам благодаря границам и ровным столбцам.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оформления сильнее всего улучшают читаемость
</a:t>
            </a:r>
            <a:endParaRPr lang="en-US" sz="1980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наибольший эффект дают заголовки и выравнивание: они упорядочивают данные. Границы и заливка разделяют блоки, а числовые форматы и размер шрифта работают лучше в сочетании.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шкала, построенная по описанию влияния элементов оформления в учебной задаче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Выравнивание текста и чисел по правилам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в ячейках обычно выравнивают по левому краю, а числа — по правому. Так столбцы выглядят ровно, а цифры легче сравнивать, особенно когда в них много разрядов.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Заголовки чаще размещают по центру, особенно в шапке таблицы. Вертикальное выравнивание полезно, когда строки имеют разную высоту или в ячейке несколько строк текста.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помогают отделять один блок данных от другого и показывать структуру таблицы. Тонкие линии подходят для большинства случаев, потому что не перегружают взгляд.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толстые линии часто используют для итогов, рамки шапки или выделения отдельного раздела. Такое акцентирование делает важные места заметными без лишних элементов.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границ слишком много, таблица становится тяжёлой для восприятия. Когда оформление аккуратно, данные читаются по строкам и столбцам, и меньше риск ошибиться при сравнении.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Границы, сетка и разделение блоков данных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примере значение 0,25 можно увидеть как число, процент, сумму или как часть даты и времени. Форматирование меняет вид, а не саму величину.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один и тот же числовой результат выглядит по-разному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Корректно выбранный числовой формат снижает ошибки при работе с оценками, временем, процентами выполнения и денежными суммами. Таблица становится понятнее даже без долгих пояснений.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демонстрации действия числового формата на одном значении 0,25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числовые форматы в электронной таблице
</a:t>
            </a:r>
            <a:endParaRPr lang="en-US" sz="1994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можно показывать числа как целые и дробные значения: это нужно, чтобы корректно сравнивать результаты измерений и вычислений, а также сохранять понятную точность в столбцах.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задаются отдельным форматом: например, значение 0,25 после применения процентного формата отображается как 25%. Это помогает читать данные про выполнение, рост и опросы.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 время оформляются специальными форматами, чтобы расписания, сроки сдачи и события работали «как календарь», а не как обычный текст с цифрами. 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Валюта и научная запись применяются для расходов, доходов и крупных вычислений. Формат меняет только отображение, но не данные, поэтому расчёты остаются корректными.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оформления таблицы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для приведения данных к единому и понятному виду в электронных таблицах.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Условное форматирование и автоматические подсказки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8348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Задайте правило 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Выберите условие по числам, тексту или датам. Например, сравнение оценки с порогом или проверка статуса по дате, чтобы таблица реагировала автоматически.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54889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Настройте цвета для категорий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Назначьте различный вид ячейкам: низкие оценки — красным, высокие — зелёным, пропуски и просроченные даты — оранжевым или жёлтым. 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5537475" y="14401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Проверьте, что сигнал понятен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Пройдите взглядом по таблице: важное должно выделяться без ручного поиска. Условное оформление помогает сразу увидеть проблемные места.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175" y="980665"/>
            <a:ext cx="4137300" cy="20807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3050" y="981182"/>
            <a:ext cx="4142400" cy="20833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15175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стили автоматически задают цвета, шрифты, полосы строк и внешний вид заголовков. Это похоже на аккуратную разметку страницы: данные сразу выглядят собранно. Такие стили хорошо подходят для списков, журналов, ведомостей и коротких отчётов.
</a:t>
            </a:r>
            <a:endParaRPr lang="en-US" sz="1151" dirty="0"/>
          </a:p>
        </p:txBody>
      </p:sp>
      <p:sp>
        <p:nvSpPr>
          <p:cNvPr id="10" name="Text 2"/>
          <p:cNvSpPr txBox="1"/>
          <p:nvPr/>
        </p:nvSpPr>
        <p:spPr>
          <a:xfrm>
            <a:off x="315175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как единый «каркас» оформления
</a:t>
            </a:r>
            <a:endParaRPr lang="en-US" sz="1595" dirty="0"/>
          </a:p>
        </p:txBody>
      </p:sp>
      <p:sp>
        <p:nvSpPr>
          <p:cNvPr id="11" name="Text 3"/>
          <p:cNvSpPr txBox="1"/>
          <p:nvPr/>
        </p:nvSpPr>
        <p:spPr>
          <a:xfrm>
            <a:off x="4703050" y="3301450"/>
            <a:ext cx="4142400" cy="29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для повторяющихся проектов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03050" y="3695827"/>
            <a:ext cx="4142400" cy="7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Шаблоны помогают сохранить одинаковый вид нескольких таблиц на разных листах. Вы создаёте оформление один раз, а затем повторяете его в новых задачах, например для проекта или серии опросов. В школьной работе это экономит время и уменьшает число ошибок в оформлении.
</a:t>
            </a:r>
            <a:endParaRPr lang="en-US" sz="1151" dirty="0"/>
          </a:p>
        </p:txBody>
      </p:sp>
      <p:sp>
        <p:nvSpPr>
          <p:cNvPr id="13" name="Text 5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Готовые стили и шаблоны таблиц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5100" y="1401635"/>
            <a:ext cx="4792800" cy="27584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1500" y="17610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на диаграмме показывает, что проблемы усиливаются, когда таблица теряет структуру: тогда ошибки чтения становятся более вероятными.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оформления сильнее мешают чтению таблицы
</a:t>
            </a:r>
            <a:endParaRPr lang="en-US" sz="2146" dirty="0"/>
          </a:p>
        </p:txBody>
      </p:sp>
      <p:sp>
        <p:nvSpPr>
          <p:cNvPr id="7" name="Text 2"/>
          <p:cNvSpPr txBox="1"/>
          <p:nvPr/>
        </p:nvSpPr>
        <p:spPr>
          <a:xfrm>
            <a:off x="791500" y="3346249"/>
            <a:ext cx="28779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контраст между заголовками и данными критичен. Без него возрастает риск неверно прочитать числа и сравнить значения.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5655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Обобщённое учебное сравнение ошибок оформления (точные измерения в исходных данных не приводятся).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яркие цвета и частые выделения превращают таблицу в «пёструю картину». Вместо акцентов теряется смысл, а внимание рассеивается, поэтому важные значения сложнее заметить.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форматировании таблиц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разных шрифтов и размеров создаёт ощущение беспорядка. Когда стили не едины, взгляд дольше ищет, где заголовок, а где данные, и чтение становится медленнее.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Узкие столбцы и лишние рамки перегружают макет. Подписи и числа выходят за границы, а строки визуально сливаются, что особенно заметно в больших таблицах.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форматов дат и чисел или неправильное форматирование процентов приводит к путанице в восприятии. Лучше использовать простое и одинаковое оформление, которое помогает проверять таблицу по строкам.
</a:t>
            </a:r>
            <a:endParaRPr lang="en-US" sz="118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293" y="1515502"/>
            <a:ext cx="3629414" cy="158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и после форматирования: что меняется в таблице
</a:t>
            </a:r>
            <a:endParaRPr lang="en-US" sz="2476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подготовлен на основе описанных правил оформления в электронной таблице.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46975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элементов оформления: что остаётся одинаковым и что становится более заметным после правильного форматирования.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822250" y="3314926"/>
            <a:ext cx="2935500" cy="117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повышает различимость шапки и итогов, делает числовые данные читаемыми и ускоряет поиск по структуре таблицы.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готовой таблицы перед сдачей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Чек-лист, который помогает избежать типичных ошибок в школьной работе с электронными таблицами.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9750" y="1532833"/>
            <a:ext cx="449400" cy="44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850" y="2435735"/>
            <a:ext cx="511200" cy="40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9750" y="3297168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9750" y="4178821"/>
            <a:ext cx="449400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форматирования для ученика 9 класса
</a:t>
            </a:r>
            <a:endParaRPr lang="en-US" sz="1736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4000" y="1781933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оформленная таблица помогает быстрее находить нужную строку и столбец. Единые заголовки и читаемые форматы сокращают время на просмотр данных.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4000" y="1473962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поиск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4000" y="2664615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значения становится легче, когда числа выровнены и записаны в правильных форматах. Так выводы по данным получаются точнее и понятнее.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4000" y="2356644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сравнение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4000" y="3546268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структура видна, проще заметить итоги, закономерности и аномалии. Форматирование поддерживает анализ, а не мешает ему перегруженным видом.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4000" y="3238297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выводы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1284000" y="4427921"/>
            <a:ext cx="57978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повседневных подсчётах аккуратное оформление экономит время и снижает вероятность неверно прочитать цифры. Понятная таблица выглядит профессионально даже в простых заданиях.
</a:t>
            </a:r>
            <a:endParaRPr lang="en-US" sz="968" dirty="0"/>
          </a:p>
        </p:txBody>
      </p:sp>
      <p:sp>
        <p:nvSpPr>
          <p:cNvPr id="17" name="Text 9"/>
          <p:cNvSpPr txBox="1"/>
          <p:nvPr/>
        </p:nvSpPr>
        <p:spPr>
          <a:xfrm>
            <a:off x="1284000" y="4119950"/>
            <a:ext cx="57978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ошибок в быту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— ваш инструмент для ясных таблиц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Форматирование делает электронную таблицу понятной, аккуратной и удобной для анализа. Важно поддерживать контраст заголовков, верное выравнивание, границы и числовые форматы. Умеренный цвет помогает, но не отвлекает.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2026-05-14T12:15:08Z</dcterms:created>
  <dcterms:modified xsi:type="dcterms:W3CDTF">2026-05-14T12:15:08Z</dcterms:modified>
</cp:coreProperties>
</file>