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гордой кошке, её свободе и тонком юморе.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«Королевская аналостанка»: кошка с королевским характером
</a:t>
            </a:r>
            <a:endParaRPr lang="en-US" sz="282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«Королевскую аналостанку»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отрывок помогает увидеть, как через животное раскрываются характер, юмор и наблюдательность. Перевод П. Чуковского делает текст живым, понятным и выразительным для школьного анализа.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Аналостанка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Аналостанка показана не как обычная домашняя кошка, а как существо с яркой индивидуальностью: она держится уверенно, внимательно следит за происходящим и не теряет внутреннего достоинства.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поведение напоминает человеческую самостоятельность: кошка словно сама выбирает, как реагировать на людей и обстановку. Поэтому образ воспринимается не бытовым, а почти литературным и характерным.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строит впечатление не только через внешность, но и через жесты, повадки и манеру поведения. Именно детали делают Аналостанку запоминающейся и подчёркивают её «королевский» облик.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кошки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обращает внимание на Аналостанку: её необычная внешность и манера держаться вызывают интерес и задают тон всему эпизоду.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стараются понять поведение кошки, но её действия не укладываются в привычные ожидания. Из-за этого сцена становится особенно выразительной.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развязка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Аналостанки подчёркивает её независимость и достоинство. Впечатление от эпизода усиливается, а характер героини становится ещё яснее.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отрывке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эпизод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 реакций в отрывке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Гордая поза и внимательный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Аналостанка может сидеть прямо, чуть подняв голову, будто она знает себе цену. Взгляд стоит сделать сосредоточенным и спокойным: так кошка выглядит уверенной, наблюдательной и немного недосягаемой.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шерсти и изящество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передать не только красоту, но и плавность её движений. Пушистая шерсть, аккуратная посадка тела и лёгкий изгиб хвоста помогут показать кошку как живую, выразительную и очень самостоятельную героиню.
</a:t>
            </a:r>
            <a:endParaRPr lang="en-US" sz="157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Аналостанки в иллюстрации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героини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Аналостанка держится спокойно и уверенно, словно понимает собственную значимость. В её поведении нет суеты, зато есть внутреннее чувство достоинства.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внимательно следит за людьми и обстановкой, ничего не пропуская. Это делает её образ живым: она не просто присутствует, а оценивает происходящее.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Аналостанка не доверяет сразу и не действует импульсивно. Такая сдержанность показывает, что она умеет защищать себя и выбирает поведение сама.
</a:t>
            </a:r>
            <a:endParaRPr lang="en-US" sz="130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подчиняется чужим ожиданиям и ведёт себя по-своему. Благодаря этому она выглядит не игрушечной, а по-настоящему самостоятельной.
</a:t>
            </a:r>
            <a:endParaRPr lang="en-US" sz="13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характер Аналостанки
</a:t>
            </a:r>
            <a:endParaRPr lang="en-US" sz="2906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черт характера, их проявлений и смысла помогает увидеть образ кошки точнее.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раскрывается через поведение и детали, а не через прямые объяснения. Именно поэтому образ кошки кажется живым и убедительным.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«Королевская аналостанка», перевод П. Чуковского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рассказчика в тексте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говорит спокойно и с лёгкой иронией, поэтому даже обычные события приобретают комический оттенок. Читатель замечает необычность Аналостанки почти одновременно с ним.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повествования не высмеивает героиню, а мягко подчёркивает её особенности. Благодаря этому кошка вызывает не насмешку, а интерес и симпатию.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рассказчик помогает увидеть ситуацию со стороны: он как будто предлагает наблюдать, удивляться и самому делать вывод о характере Аналостанки.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которые делают текст выразительным
</a:t>
            </a:r>
            <a:endParaRPr lang="en-US" sz="192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вместе и усиливают впечатление от каждого эпизода.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образных средств создаёт мягкий юмор и подчёркивает необычность героини.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отрывка «Королевская аналостанка», перевод П. Чуковского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П. Чуковского звучит естественно и легко, поэтому читатель сразу следит за сюжетом, не спотыкаясь о сложные или тяжёлые для восприятия обороты речи.
</a:t>
            </a:r>
            <a:endParaRPr lang="en-US" sz="1566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сохраняет живую интонацию оригинала: фразы передают наблюдательность, мягкую иронию и точность деталей, благодаря чему кошка кажется по-настоящему характерной.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особенно важна ясность языка: короткие и выразительные предложения помогают увидеть главное — поведение Аналостанки и отношение к ней рассказчика.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не только передаёт смысл, но и создаёт образ: русская речь звучит образно, а характер героини раскрывается так же ярко, как в исходном тексте.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перевода П. Чуковского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в отрывке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рождается из контраста: кошка выглядит почти величественно, но ведёт себя как обычное животное, не подчиняясь ожиданиям людей.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усиливают неожиданные движения, пристальное внимание к мелочам и реакции персонажей, которые серьёзно воспринимают то, что выглядит очень забавно.
</a:t>
            </a:r>
            <a:endParaRPr lang="en-US" sz="1539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тексте добрый: он не высмеивает Аналостанку, а подчёркивает её характер и делает чтение лёгким, живым и симпатичным.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 домашняя обстановка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 уютном доме, где особенно заметны привычные детали быта: кресло, окно, ковёр, тёплый угол комнаты. Такая обстановка создаёт спокойный фон и помогает увидеть кошку в знакомой, естественной среде.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пространство показано не просто как место действия, а как территория свободы Аналостанки. Она сама выбирает, где расположиться, и этим напоминает настоящую хозяйку дома, уверенную в своём праве на пространство.
</a:t>
            </a:r>
            <a:endParaRPr lang="en-US" sz="15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отношение к Аналостанке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показывает, как люди постепенно понимают характер кошки.
</a:t>
            </a:r>
            <a:endParaRPr lang="en-US" sz="14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главных тем текста — свобода: Аналостанка действует по собственной воле и не выглядит существом, которое можно полностью подчинить чужим правилам.
</a:t>
            </a:r>
            <a:endParaRPr lang="en-US" sz="1588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важна тема достоинства: даже маленькая кошка держится уверенно, спокойно и словно знает себе цену, поэтому её образ кажется особенно выразительным.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 и тему доверия: люди пытаются понять героиню, но её характер раскрывается постепенно, через внимательное наблюдение и терпение.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кошки подчёркивается ценность непохожести: яркая индивидуальность делает героиню интересной и запоминающейся, а не просто милой домашней питомицей.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отрывка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кошка ведёт себя свободнее и самостоятельнее людей.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Аналостанка выглядит более независимой, чем люди вокруг: она сама определяет своё поведение и производит сильное, запоминающееся впечатление.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«Королевская аналостанка», перевод П. Чуковского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Аналостанка: сравнение поведения
</a:t>
            </a:r>
            <a:endParaRPr lang="en-US" sz="25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отрывка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 меняется плавно: читатель сначала просто наблюдает, затем начинает удивляться и всё больше замечает в героине нечто особенное.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ведёт от спокойного интереса к доброжелательной симпатии; это поддерживает лёгкий юмор и делает образ кошки особенно привлекательным.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развитием интонации и событий в отрывке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11900"/>
            <a:ext cx="571500" cy="50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интересен пятиклассникам
</a:t>
            </a:r>
            <a:endParaRPr lang="en-US" sz="2423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Аналостанка сразу запоминается: у неё необычное поведение, гордая манера держаться и живой характер, который легко заметить даже при первом чтении.
</a:t>
            </a:r>
            <a:endParaRPr lang="en-US" sz="1423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построены на наблюдательности и контрастах, поэтому их нетрудно понять без сложных объяснений, а читать текст становится приятно и легко.
</a:t>
            </a:r>
            <a:endParaRPr lang="en-US" sz="1367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помогает учиться замечать детали: поведение, интонацию, сравнения и перевод. Это хороший пример того, как литература создаёт образ через небольшие, но точные штрихи.
</a:t>
            </a:r>
            <a:endParaRPr lang="en-US" sz="133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анализе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стоит обратить внимание на поступки и жесты кошки: именно через них читатель понимает её гордость, осторожность и независимость.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важна интонация рассказчика: спокойное, чуть ироничное повествование делает эпизод живым и помогает почувствовать доброжелательное отношение к героине.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заметить и перевод П. Чуковского: он сохраняет выразительность описаний, ясность смысла и мягкий юмор, благодаря которым образ Аналостанки становится цельным и ярким.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Аналостанка: маленький эпизод — большой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запоминается сочетанием яркого образа кошки, доброго юмора и точного перевода П. Чуковского. В нём особенно ясно видны независимость, гордость и живой характер Аналостанки.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2026-05-17T18:27:17Z</dcterms:created>
  <dcterms:modified xsi:type="dcterms:W3CDTF">2026-05-17T18:27:17Z</dcterms:modified>
</cp:coreProperties>
</file>