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32" y="909450"/>
            <a:ext cx="322503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млекопитающих для 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помогают человеку жить, работать и сохранять природное равновесие.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607" y="932125"/>
            <a:ext cx="350208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 — это не только домашние животные, но и дикие виды, которые живут рядом с человеком, дают пищу, помогают в труде и поддерживают природные цепи питания.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рядом с нами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которую дают млекопитающие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Коровы, козы, овцы и верблюды дают молоко, из которого получают сыр, йогурт, масло и другие полезные продукты для ежедневного питания.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виды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странах используют буйволиное и кобылье молоко. В северных районах мясо северного оленя остаётся важным продуктом для местных жителей.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 белок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млекопитающих — важный источник белка. Особенно ценны коровы, свиньи, овцы и северные олени, потому что они обеспечивают людей питательной пищей.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фермах млекопитающих разводят ради больших объёмов продуктов. Их содержание помогает снабжать семьи и целые города молоком, мясом и другим сырьём.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животного происхождения помогает разнообразить рацион человека. Поэтому млекопитающие играют заметную роль в продовольственной безопасности многих стран.
</a:t>
            </a:r>
            <a:endParaRPr lang="en-US" sz="10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440" y="1394038"/>
            <a:ext cx="3367121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дают человеку не только пищу, но и сырьё для вещей, без которых трудно представить быт.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продукты человек получает от разных млекопитающих и как использует их в повседневной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от млекопитающих и их значение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в сельском хозяйстве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72751" y="408360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тоже полезны в быту: они уменьшают число грызунов и делают жизнь в доме более спокойной. Так млекопитающие помогают человеку разными способами.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72751" y="340065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Коровы, овцы и козы обеспечивают семью молоком, мясом и шерстью. Благодаря этому домашние животные остаются важной частью сельского хозяйства.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72751" y="2717699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охраняют дома, стада и имущество человека. Их используют и сегодня, потому что они быстро учатся, запоминают команды и чувствуют опасность.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2751" y="203475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Тягловая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 ослы раньше перевозили грузы и людей, а верблюды были незаменимы в пустынях. Эти животные помогали там, где техника ещё не могла работать.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72751" y="1369450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 ферме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млекопитающие сопровождают человека тысячи лет. Они дают продукты питания, материалы для одежды и помогают выполнять тяжёлую работу на фермах и пастбищах.
</a:t>
            </a:r>
            <a:endParaRPr lang="en-US" sz="10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млекопитающих заметна и в хозяйстве, и в повседневной жизни. Одни виды дают продукты, другие помогают человеку работать и учиться.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пользы связана с питанием и сырьём, но остальные направления тоже важны для 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услуги человеку дают млекопитающие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599424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594654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358642"/>
            <a:ext cx="263288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 быту и в одежде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овец и других животных используют для свитеров, шапок, носков, пледов и одеял. Такие вещи хорошо сохраняют тепло и долго служат.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домашних животных идёт на ремни, сумки, перчатки и спортивные мячи. Её ценят за прочность, удобство и устойчивость к износу.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изделия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 некоторых видов и пух помогают делать тёплую одежду и обувь. В холодном климате такие материалы особенно важны для защиты от мороза.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холода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человека в повседневной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собаки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помогают спасателям, полицейским и людям с нарушениями зрения. Они хорошо обучаются, запоминают команды и умеют быстро реагировать на ситуацию.
</a:t>
            </a:r>
            <a:endParaRPr lang="en-US" sz="1021" dirty="0"/>
          </a:p>
        </p:txBody>
      </p:sp>
      <p:sp>
        <p:nvSpPr>
          <p:cNvPr id="10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компаньоны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 собаки живут рядом с человеком как питомцы. Они создают уют, помогают чувствовать себя спокойнее и становятся частью семьи.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рядом с 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используются в спорте, сельском хозяйстве и лечебной верховой езде. Они сильны, выносливы и давно стали надёжными помощниками человека.
</a:t>
            </a:r>
            <a:endParaRPr lang="en-US" sz="10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 науке и медицине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для 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мыши, крысы и кролики помогают учёным изучать работу организма и проверять, как новые лекарства действуют на живые системы.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лекарств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применением у человека лекарства изучают в контролируемых условиях. Это позволяет оценить пользу и возможные риски, не подвергая людей опасности.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Гуманное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исследования должны проводиться по этическим правилам. Важно бережно относиться к животным и использовать только необходимые методы наблюдения.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млекопитающих исследуют причины заболеваний и способы их лечения. Это помогает лучше понимать сердце, лёгкие, нервную систему и иммунитет.
</a:t>
            </a:r>
            <a:endParaRPr lang="en-US" sz="11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связаны с растениями, почвой, водой и другими животными. Их деятельность делает природные сообщества более разнообразными.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млекопитающие влияют на пищевые цепи и численность вредителей, а значит, поддерживают устойчивость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млекопитающих в природе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в 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Волки, лисицы, рыси и медведи поедают ослабленных и многочисленных животных, сдерживая рост популяций и помогая сохранять устойчивость природных сообществ.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добычи не становится слишком много, леса и поля меньше страдают от перенаселения, а болезни среди животных распространяются медленнее.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цепей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хищники исчезают, численность некоторых видов резко возрастает, пищевые цепи нарушаются, а природный баланс становится менее устойчивым.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природный баланс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питание, расселение семян и влияние на почву помогают сохранять природное равновесие.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млекопитающие поддерживают экосистему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и 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плотины, замедляют течение воды и создают новые водоёмы. В таких местах поселяются рыбы, птицы, насекомые и другие животные, а растительный мир становится разнообразнее.
</a:t>
            </a:r>
            <a:endParaRPr lang="en-US" sz="1049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и почва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прокладывают ходы под землёй и рыхлят почву. Благодаря этому в неё лучше проникают воздух и влага, что помогает растениям расти и улучшает условия для многих организмов.
</a:t>
            </a:r>
            <a:endParaRPr lang="en-US" sz="1146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 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Олени, лоси и другие крупные травоядные поедают молодые побеги и листья. Они не уничтожают растительность полностью, но влияют на её обновление и распределение в природной зоне.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зоны — разное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лесах, степях и у водоёмов млекопитающие по-разному меняют ландшафт, питание растений и условия жизни других видов, поддерживая природное разнообразие.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 лесах, степях и у водоёмов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85621"/>
            <a:ext cx="4374900" cy="17306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материалы по охране природы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редкие виды нуждаются в охране и что именно угрожает их существованию.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сокращения численности — потеря среды обитания. Защита лесов, льдов и других мест жизни помогает сохранять редкие виды.
</a:t>
            </a:r>
            <a:endParaRPr lang="en-US" sz="1068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млекопитающие и причины сокращения их численности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в городском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парках белки часто ищут корм и прячутся в деревьях от опасности. Они выглядят привычно и мило, но нуждаются в спокойной среде и чистых местах без мусора и лишнего шума.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 в сумерках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вылетают вечером и ловят насекомых, помогая уменьшать их число. Человек не должен трогать диких животных руками: лучше наблюдать за ними издалека и сохранять их укрытия.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рядом с человеком в городе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и охраны природы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приносит сокращение мест жизни животных: леса вырубают, земли распахивают, а новые дороги и здания разрывают привычные маршруты.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сохранять территории обитания, то уменьшаются и другие угрозы: исчезает меньше кормов, ослабевает влияние загрязнения и проще защищать миграционные пути.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 млекопитающих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4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50" y="1471725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62" y="3212175"/>
            <a:ext cx="168600" cy="168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1350" y="3213942"/>
            <a:ext cx="185700" cy="1650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может помочь млекопитающим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природные территории значит оставлять животным места для питания, укрытия и выращивания детёнышей. Чем меньше вырубок и пожаров, тем устойчивее жизнь диких видов.
</a:t>
            </a:r>
            <a:endParaRPr lang="en-US" sz="1195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заповедники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защищают редкие виды от охоты, шума и разрушения среды обитания. В таких местах животные могут жить спокойно и размножаться.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уменьшает загрязнение почвы и воды. Это помогает предотвратить попадание пластика в природу, где он опасен для животных и их кормовой базы.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 диким животным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кормить, ловить или трогать диких зверей. Осторожное поведение помогает не нарушать их привычки и снижает риск травм для животных и людей.
</a:t>
            </a:r>
            <a:endParaRPr lang="en-US" sz="1113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домашним питомцам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Приюты, ветеринарная помощь и ответственное отношение к домашним животным уменьшают число бездомных кошек и собак. Это полезно и для самих животных, и для городских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сохранение мест обитания влияет на жизнь животных и на условия, важные для человека.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защиты животных к устойчивой природе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направлений пользы получают люди от млекопитающих.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защищает животных, он сохраняет пищу, сырьё, природный баланс и более безопасную среду для 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значении млекопитающих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помогают человеку не только как источник пищи и сырья, но и как важная часть природы. Их охрана поддерживает здоровье экосистем и будущее людей.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2026-05-31T20:23:28Z</dcterms:created>
  <dcterms:modified xsi:type="dcterms:W3CDTF">2026-05-31T20:23:28Z</dcterms:modified>
</cp:coreProperties>
</file>