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Летит лето на крыльях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приходит со светом, теплом и радостью для природы и школьников.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любят за свет и свободу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дни длиннее, воздух теплее, а вокруг всё словно просыпается и улыбается. Можно дольше гулять, играть, замечать цветы, птиц и маленькие летние чудеса каждый день.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длинный день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рассвет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солнце появляется на небе рано, а уходит поздно. Поэтому световой день кажется очень длинным и дарит больше времени для прогулок и наблюдений.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для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лучи помогают травам, цветам и деревьям быстро расти. Летом зелень становится густой, а на клумбах и в садах всё выглядит особенно ярко.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времени на улице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светло почти до вечера, детям легче играть во дворе, кататься на велосипеде и собирать впечатления. Летний день будто сам зовёт наружу.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становятся интереснее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долгом дне можно успеть заметить, как меняется небо, как двигаются облака и как оживает природа. Лето дарит много спокойных и красивых минут.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46299"/>
            <a:ext cx="719700" cy="639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лето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птиц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особенно слышны птицы. Их звонкие голоса создают ощущение, будто весь сад проснулся и начал тихо рассказывать о тёплом дне.
</a:t>
            </a:r>
            <a:endParaRPr lang="en-US" sz="875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Жужжание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тёплый день воздух наполняется жужжанием пчёл и стрекотом кузнечиков. Эти маленькие звуки слышны повсюду и делают лето живым и подвижным.
</a:t>
            </a:r>
            <a:endParaRPr lang="en-US" sz="764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Шелест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дует лёгкий ветер, листья мягко шуршат в кронах деревьев. Этот спокойный звук напоминает, что природа тоже умеет говорить очень тихо.
</a:t>
            </a:r>
            <a:endParaRPr lang="en-US" sz="776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Вечерние звуки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слышны голоса людей, смех и плеск воды. У реки или фонтана лето звучит особенно радостно, словно день не хочет заканчиваться.
</a:t>
            </a:r>
            <a:endParaRPr lang="en-US" sz="8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которые напоминают о лете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0900" y="1034250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путешественники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Ласточки, стрижи и скворцы чаще появляются в тёплое время года. Они быстро кружат в небе и словно рисуют в воздухе весёлые дорожки.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20900" y="2334907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Охотники за насекомыми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птицы ловят насекомых прямо на лету. Благодаря этому они всё время в движении, а наблюдать за их полётом очень интересно даже детям.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20900" y="3635548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Примета тёплых дней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над домами и полями мелькают быстрые крылья, сразу чувствуется: пришло лето. Их появление помогает природе выглядеть ещё более живой и светлой.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5849" y="122880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352" y="2223440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 стрекозы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2098973" y="1136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полёт бабочек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летит легко и красиво, будто танцует над цветами. Её медленные движения делают луг нарядным и почти сказочным.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169267" y="2159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стрекозы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Стрекоза мчится очень быстро и ловко меняет направление. Она часто летает над травой и водой, поэтому за ней хочется следить глазами.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109017" y="3189306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летнего дня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маленькие крылатые создания делают лето особенно ярким. Когда они появляются рядом с цветами и зеленью, природа кажется ещё красивее и нежнее.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ягоды и запахи лета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луга и поля украшают ромашки, колокольчики, васильки и другие цветы. Они делают природу похожей на пёстрый ковёр, который хочется разглядывать долго.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ягоды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садах и на грядках созревают земляника, клубника, малина, смородина и вишня. Их яркий цвет и сладкий вкус сразу напоминают о лете.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Аромат трав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тёплый день воздух часто пахнет свежей травой, цветами и липой. Эти запахи легко узнать и трудно забыть, потому что они очень летние.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Щедрый сезон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словно дарит природе всё сразу: цветение, сладкие плоды и свежие ароматы. Поэтому оно кажется самым щедрым и красивым временем года.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каникулы и игры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каникулы для школьников продолжаются около трёх месяцев. Это большой перерыв, когда можно выспаться, отдохнуть и каждый день находить что-то интересное.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особенно радуют мяч, скакалка, прятки и догонялки. Во дворе всегда находится дело, а друзья легко превращают обычный день в приключение.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и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дни часто проходят в поездках к родным, на дачу, в лес или к воде. Новые места помогают увидеть природу и узнать её лучше.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Велосипед, походы и игры на свежем воздухе делают лето бодрым и весёлым. После таких дней остаются и хорошие впечатления, и приятная усталость.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летнее небо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выглядит светлым и высоким. Облака плывут медленно, а день начинается спокойно и ясно.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Полдень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поднимается выше, и на небе становится больше яркого света. Иногда появляются пушистые облака, похожие на лёгкие острова.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тучи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жару небо может быстро потемнеть. Тогда тучи собираются вместе, и становится понятно: скоро начнётся дождь или гроза.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дождь заканчивается, воздух становится свежим и чистым. Если повезёт, в небе можно увидеть радугу — как привет от лета.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прохлада в жаркий день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Свежесть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реки, озера или фонтана в жаркий день сразу становится легче. Вода приносит прохладу и помогает переждать самое тёплое время.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деревьями тоже приятно отдыхать. Листья закрывают от солнца, и в тени можно спокойно посидеть, почитать или просто помечтать.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Блёстки на воде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воды часто видны солнечные блики, отражения и маленькие волны. Они красиво двигаются и делают летний пейзаж очень живым.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наблюдений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легко заметить не только прохладу, но и птиц, насекомых и растения. Летний берег словно приглашает смотреть и замечать детали.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природа растёт и трудится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плодов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садах и огородах начинают зреть ягоды, овощи и фрукты. Солнечное тепло помогает растениям накапливать соки, поэтому урожай становится вкусным, сладким и ароматным.
</a:t>
            </a:r>
            <a:endParaRPr lang="en-US" sz="989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и 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летом не отдыхают: они кормят птенцов, учат их летать и находить пищу. В гнёздах всё время идёт хлопотливая, но очень важная работа.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у цветов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шмели и другие насекомые собирают нектар и переносят пыльцу. Благодаря этому цветы продолжают расти, а вокруг слышится тихое жужжание летнего дня.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размах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деревья и травы растут особенно быстро: кроны становятся гуще, а луга — выше и ярче. Природа словно надевает пышный зелёный наряд и работает без устали.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5934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27349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46292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46299"/>
            <a:ext cx="719700" cy="639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праздники и добрые события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радости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особенно заметен День защиты детей: он напоминает взрослым, как важно беречь детство. В этот день звучат поздравления, устраиваются игры, концерты и весёлые встречи.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Пушкинский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Пушкинский день связан с именем Александра Сергеевича Пушкина и любовью к русскому слову. В школах, библиотеках и парках читают стихи, устраивают викторины и литературные праздники.
</a:t>
            </a:r>
            <a:endParaRPr lang="en-US" sz="704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и концерты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и сёлах летом проходят ярмарки, выступления и народные гулянья. Люди слушают музыку, смотрят номера, покупают угощения и просто радуются тёплому дню.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удобно для поездок к родным, пикников и общих прогулок. За одним столом собираются разные поколения, и даже обычный разговор становится тёплым и запоминающимся.
</a:t>
            </a:r>
            <a:endParaRPr lang="en-US" sz="7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лето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7097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панама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жаркий день лучше носить панаму или кепку, чтобы не перегреться. Полезно чаще отдыхать в тени и пить воду небольшими глотками, даже если совсем не хочется.
</a:t>
            </a:r>
            <a:endParaRPr lang="en-US" sz="1095" dirty="0"/>
          </a:p>
        </p:txBody>
      </p:sp>
      <p:sp>
        <p:nvSpPr>
          <p:cNvPr id="11" name="Text 3"/>
          <p:cNvSpPr txBox="1"/>
          <p:nvPr/>
        </p:nvSpPr>
        <p:spPr>
          <a:xfrm>
            <a:off x="280965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реки, озера или пруда нельзя оставаться одному без взрослых. Вода бывает красивой и спокойной, но она требует внимания, поэтому купаться и играть нужно только по правилам.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464832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Неизвестные ягоды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и поле нельзя пробовать незнакомые ягоды, листья или грибы. Даже яркая и красивая находка может оказаться опасной, а значит, лучше просто полюбоваться ею со стороны.
</a:t>
            </a:r>
            <a:endParaRPr lang="en-US" sz="1051" dirty="0"/>
          </a:p>
        </p:txBody>
      </p:sp>
      <p:sp>
        <p:nvSpPr>
          <p:cNvPr id="13" name="Text 5"/>
          <p:cNvSpPr txBox="1"/>
          <p:nvPr/>
        </p:nvSpPr>
        <p:spPr>
          <a:xfrm>
            <a:off x="648700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Наблюдаем, не трогаем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ловить и трогать неизвестных насекомых. Летом лучше смотреть на них внимательно, но осторожно: так можно узнать больше о природе и при этом не навредить себе.
</a:t>
            </a:r>
            <a:endParaRPr lang="en-US" sz="10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лете в стихах и песнях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как добрый гость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часто описывают лето так, будто в дом вошёл весёлый и щедрый гость. Он приносит свет, тепло и запах травы. От такого гостя хочется улыбаться и выходить навстречу солнцу.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под открытым небом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лето нередко превращается в сказку, где цветы умеют шептаться, а ветер — играть с листьями. Каждая строка звучит легко, словно сама прогулка по тёплой тропинке.
</a:t>
            </a:r>
            <a:endParaRPr lang="en-US" sz="990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длинного дня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лето часто поётся особенно светло и звонко. В них слышатся движение, радость и свобода, потому что летний день длинный, а времени для счастья будто становится больше.
</a:t>
            </a:r>
            <a:endParaRPr lang="en-US" sz="95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лето похоже на полёт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меняет всё очень быстро: распускаются цветы, зеленеют деревья, созревают ягоды. Кажется, что природа не идёт, а легко скользит вперёд, почти не касаясь земли.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ветер приносит запах травы, липы и цветущих садов. Он как будто подхватывает лето и несёт его дальше, поэтому тёплые дни ощущаются подвижными и живыми.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небе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особенно ласточки и стрижи, будто рисуют в воздухе быстрые линии. Их полёт напоминает о лете не меньше, чем солнце, и делает небо похожим на большую дорогу.
</a:t>
            </a:r>
            <a:endParaRPr lang="en-US" sz="9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17 часов
</a:t>
            </a:r>
            <a:endParaRPr lang="en-US" sz="6162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день, тем больше времени у солнца согревать землю, а у нас — замечать зелень, ягоды и длинные вечера.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таблицы восхода и захода Солнца для Москвы в июне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6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день в июне может длиться так долго, и природа успевает показать себя во всей летней красе.
</a:t>
            </a:r>
            <a:endParaRPr lang="en-US" sz="16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августа и прощание с летом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0975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Короче день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августа солнце садится раньше, а вечер быстро приносит прохладу. Это заметно даже по прогулкам: времени на игры становится чуть меньше, чем в разгар лета.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10550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приметы осени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деревьях могут появляться жёлтые листья, а в траве уже чувствуется другой, спокойный воздух. Лето ещё не ушло совсем, но осень начинает осторожно стучать в дверь.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125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садах поспевают яблоки, груши и другие поздние плоды. Они словно напоминают, что лето умеет не только радовать, но и щедро подводить итоги своей работы.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105" y="120742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0785" y="1200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99810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о лете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бабочка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бабочка часто запоминается лучше всего, потому что она появляется неожиданно и выглядит почти сказочной. Её полёт напоминает: лето уже рядом и никуда не спешит.
</a:t>
            </a:r>
            <a:endParaRPr lang="en-US" sz="887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дождь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дождь бывает коротким, шумным и очень свежим. После него листья блестят, воздух пахнет по-новому, а лужи становятся маленькими зеркалами для неба.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скошенной травы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скошенной травы сразу переносит в дачный двор, на луг или к тропинке у дома. Он напоминает о работе, прогулках и простых радостях тёплого дня.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Вечерние игры во дворе — это мяч, скакалка, велосипед и смех друзей. Такие минуты остаются в памяти надолго, потому что в них много движения и света.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не стоит на месте: оно меняет цвет травы, темп дней и настроение людей. Всё вокруг будто оживает, чтобы успеть порадоваться теплу и свету.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звуках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птиц, жужжание пчёл, шорох листьев и плеск воды складываются в особую летнюю музыку. Она простая, но очень узнаваемая и сразу напоминает о тёплом времени года.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красках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Бабочки, цветы, ягоды и яркое небо делают лето особенно нарядным. Его красота не кричит, а мягко светится в каждом знакомом уголке природы.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лето проходит быстро, его маленькие радости остаются надолго. Тёплые воспоминания потом помогают легче ждать следующего солнечного сезона.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остаётся с нами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лета остаются загар, новые впечатления и добрые воспоминания. Оно учит замечать солнце, цветы, птиц и воду, а потом тихо обещает: тёплые дни ещё вернутся.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2026-05-26T00:26:23Z</dcterms:created>
  <dcterms:modified xsi:type="dcterms:W3CDTF">2026-05-26T00:26:23Z</dcterms:modified>
</cp:coreProperties>
</file>