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числа 7 на однозначные числа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умножать семёрку легко, шаг за шагом, от 1 до 10.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знакомо детям: семь дней недели, семь цветов радуги, семь нот. Поэтому таблицу на 7 удобно учить на понятных примерах — с карандашами, яблоками и кубиками. Каждый следующий ответ здесь растёт на 7.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Семёрка 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n равно 1, остаётся одна семёрка, а при n=2 получаются две семёрки вместе. Так умножение превращается в понятный счёт одинаковыми шагами.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7×n показывает, что число 7 повторяется столько раз, сколько требует второй множитель. Это помогает увидеть смысл умножения, а не просто заучить ответ наугад.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7×4 — это четыре семёрки подряд: 7+7+7+7. Когда мы складываем одинаковые части, становится понятно, откуда берётся результат.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7×n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как удобная опора для памяти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числовой ряд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примера на 7 следующий ответ увеличивается ещё на 7. Поэтому ряд идёт ровно и предсказуемо: это очень удобно, когда нужно вспомнить нужное число без долгих раздумий.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дней недели, семь цветов радуги и семь нот помогают быстро узнать число 7 среди других. Такие знакомые связи делают первые ответы таблицы более цепкими для памяти.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ответ в таблице на 7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перейти от примера к ответу через повторение одинаковых семёрок.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три примера открывают таблицу на 7 и помогают увидеть, как каждый следующий ответ становится больше на одну семёрку.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первый шаг в таблице и начало ровного ряда ответов.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на 7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21 идёт 28, а значит к предыдущему ответу снова добавили 7. Это полезная подсказка, если 7×4 вдруг хочется перепутать с соседними примерами.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7×5 даёт 35. Здесь особенно важно не торопиться: у таблицы на 7 каждый новый ответ вырастает только на одну семёрку, а не на другое число.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посмотри на соседние ответы: 21, 28, 35. Такой маленький числовой мостик помогает не сбиться и уверенно двигаться дальше.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трудные случаи: 7×4 и 7×5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таблицы: 7×6, 7×7, 7×8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одинаковых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6 аккуратных кучек кубиков, в каждой по 7. Тогда ответ 42 получается почти сам собой, потому что все группы одинаковые. Для второго класса такой рисунок особенно понятен: видно, что семёрки просто складываются в ряд.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групп, как по линейке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7 одинаковых кружков или карточек, легко увидеть пример 7×7. Получается 49, и середина таблицы будто выравнивается по линейке. Такой образ помогает запомнить число 49 без лишней путаницы.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шагов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7×8 удобно изобразить 8 рядов одинаковых предметов — например, карандашей или тетрадей. В сумме выходит 56, а сам рисунок подсказывает, что ряд продолжает расти строго по семь.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ответ удобно запомнить как круглый и заметный ориентир: если в примере десять одинаковых семёрок, получается именно он.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десять семёрок и помогает проверить конец ряда.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на 7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соседние ответы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что в таблице на 7 каждый следующий результат увеличивается на одну и ту же величину.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запоминания без скуки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Произносите ответы в одном ритме и сопровождайте их хлопками. Так семерки звучат как короткая песенка, а порядок чисел запоминается легче и веселее.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хлопки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Считайте по семеркам спокойным, ровным темпом. Один и тот же шаг помогает не сбиться и сразу заметить, если какое-то число пропущено или перепутано.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шагами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держать в памяти короткие пары: 14 и 28, 35 и 49, 56 и 70. Они цепляются друг за друга и подсказывают следующий ответ.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опорных чисел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ребенок повторяет весь ряд вслух, тем увереннее узнает ответы. Несколько спокойных повторов работают лучше, чем одно очень быстрое чтение.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вслух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пример на 7 можно проверить, если заменить умножение сложением одинаковых слагаемых. Тогда видно, что в каждом случае собираются одни и те же группы.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7×3 — это 7+7+7, а 7×4 — это 7+7+7+7. Если сумма совпала с ответом, значит, решение верное и можно смело идти дальше.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сложение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7×4 и 7×5, потому что эти ответы стоят рядом и легко перескакивают в голове.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 — прибавлять не семерку, а 1 или 10. Тогда ряд сразу начинает «спотыкаться».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торопятся и называют ответ, не досчитав семерки до конца. Здесь помогает медленный и ровный счет.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соседних чисел и повторение ряда от 7 до 70 помогают быстро заметить и исправить ошибку.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быстро узнать, сколько всего предметов лежит в 7 одинаковых коробках, если в каждой коробке одинаковое число вещей. Это экономит время и силы.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считают тарелки, наборы карандашей, тетради или ряды игрушек. Если группы одинаковые, умножение сразу подсказывает общий результат без долгого пересчитывания.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7 коробок по 3 карандаша дают 21 карандаш. Такой пример показывает, что математика помогает не только на уроке, но и в обычных делах.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умножение на 7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простой задачи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 7 корзин с яблоками показывает, как перейти от картинки к действию умножения и проверить ответ сложением.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ответ показывает, что таблица на 7 завершает ровную цепочку от 7 до 70 без пропусков и лишних шагов.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ответ на пример с десятью семерками и удобный ориентир для проверки всего ряда.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на 7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разложить ответы по порядку, получится аккуратная дорожка из карточек. Она начинается с 14 и ведет дальше через 21, 28 и остальные числа, пока не доходит до 70. По такой дорожке легко увидеть, где число выпало из ряда.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без пропусков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число забылось, рядом стоящие ответы могут выручить. Если известно, что после 35 идет следующая семерка, а до нее была предыдущая, можно быстро восстановить нужное число без паники и долгого поиска.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 подскажет ответ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ответы на 7 связаны между собой, словно звенья одной цепочки. Стоит назвать первое звено, и остальные вспоминаются по шагу 7. Такая цепочка особенно удобна для спокойной самопроверки перед ответом.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как цепочка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числа для самопроверки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тренировка на скорость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1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близких примеров 7×2 и 7×3. Ребенок быстро замечает, что второй ответ больше на семь, и привыкает к ритму таблицы.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7×5 и 7×6. Такая связка тренирует внимание: соседние ответы нужно не перепутать, а шаг между ними снова остается одинаковым.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повторяются 7×8 и 7×9, а весь ряд проговаривается несколько раз подряд. Скорость растет, когда семерки звучат уверенно и без спешки.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ряда стоят 56, 63 и 70. Если эти ответы легко вспоминаются, всю таблицу можно восстановить почти без остановок.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ряда удобно держать в памяти первые ответы: 7, 14 и 21. Они задают тон всей таблице и помогают не сбиться с шага.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таблицы находятся 28, 35, 42 и 49. Эти числа особенно полезны для проверки, потому что каждое следующее отличается от предыдущего ровно на 7.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в таблице на 7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таблица на 7 строится ровным шагом, запоминается через ритм и легко проверяется сложением. Семерки действительно идут дружной цепочкой.
</a:t>
            </a:r>
            <a:endParaRPr lang="en-US" sz="845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2026-05-20T15:12:51Z</dcterms:created>
  <dcterms:modified xsi:type="dcterms:W3CDTF">2026-05-20T15:12:51Z</dcterms:modified>
</cp:coreProperties>
</file>