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и здоровье человека: основные темы и актуальность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движений на здоровье, физическое, психическое и социальное благополучие подростков.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двигательная активность и почему это важно?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— любые движения тела, которые требуют энергии. Исторически физическая активность была естественной частью жизни, но современные школьники двигаются заметно меньше, особенно в больших городах.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массы тела и иммунитет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помогают поддерживать нормальный вес и предотвращают ожирение у подростков на 30%. Кроме того, физическая активность укрепляет защитные силы организма.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мышц и костей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 способствуют укреплению мышечной массы и костной ткани, создавая прочную основу для здоровья в зрелом возрасте.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осанки и координации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помогает формировать правильную осанку, развивает координацию и увеличивает выносливость, что важно для повседневной жизнедеятельности.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плюсы регулярного движения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преимущества движения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снижает уровень стресса и способствует восстановлению сил после напряжённого дня.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уменьшают тревожность и депрессивные состояния, улучшая качество сна и общее самочувствие.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спорте повышают самооценку, развивают мотивацию и укрепляют уверенность в себе у подростков.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движения на организм: этапы процессов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занятий спортом к укреплению здоровья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8412" y="1460927"/>
            <a:ext cx="621806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движении и иммунитете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простудных заболеваний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не менее 3 раз в неделю уменьшают риск простудных болезней у детей на 25%.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иммунитета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стимулирует выработку иммунных клеток, укрепляя защиту организма.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обмена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активность способствует быстрому восстановлению тканей после заболеваний и травм.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оздоровление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активизирует процессы регенерации, улучшая самочувствие и здоровье в целом.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органы, повышающие здоровье при движении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снижают риск инфаркта на 24% и увеличивают жизненную ёмкость лёгких, улучшая дыхательную функцию.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Костно-мышечная и пищеварительная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предупреждает развитие остеопороза и стимулирует пищеварение, повышая всасываемость полезных веществ в 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следует проходить минимум 10 000 шагов ежедневно, что соответствует около 60 минутам активной физической активности.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в день обеспечивают необходимую физическую нагрузку для поддержки здоровья.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бегу и плаванию относятся аэробные нагрузки, которые укрепляют сердце и лёгкие, повышая выносливость организма.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собственным весом или дополнительным грузом способствуют развитию мышечной массы и силовых показателей.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растяжку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и комплекс разминок улучшают гибкость, подготавливают мышцы к нагрузкам и снижают риск травм.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движений и их польза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для здорового подростка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выполнять минимум 60 минут умеренной или интенсивной физической активности, подходящей по интересам и возможностям.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Включать разнообразные виды движений — от спортивных игр и танцев до пробежек и плавания.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способствуют укреплению костей, мышц и снижению риска сердечных заболеваний.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Формировать здоровые привычки с раннего возраста для долгосрочного поддержания физического и психического здоровья.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недостаточной физической активности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регулярного движения способствует развитию таких заболеваний, как ожирение и сахарный диабет 2 типа. У подростков часто возникают проблемы с осанкой и повышается риск гипертонии, что ухудшает общее состояние здоровья.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данным ВОЗ, свыше 80% подростков в мире не достигают рекомендованного уровня физической активности. Это приводит к снижению работоспособности, быстрому наступлению усталости и замедлению обменных процессов в организме.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активности и риск сердечно-сосудистых заболеваний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уровни физической активности и соответствующий риск развития сердечно-сосудистых патологий у подростков.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значительно снижают вероятность заболеваний сердца у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Heart Foundation,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 баскетбол активно вовлекают подростков в коллективную игру, улучшая координацию и развивая выносливость. Такие занятия помогают укрепить социальные навыки и взаимодействие в команде.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виды активности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бег способствуют развитию лёгких и сердечной мышцы, повышают общую выносливость. Они подходят для тех, кто предпочитает заниматься самостоятельно и ставить личные цели.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активные игры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занятия формируют гибкость и чувство ритма, а спортивные игры на свежем воздухе стимулируют общее укрепление здоровья и поддерживают положительный эмоциональный фон.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формы двигательной активности среди подростков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снижающие уровень двигательной активности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цифровых устройств сокращает время, выделяемое подростками на физическую активность. Многие предпочитают проводить свободное время за компьютером или смартфоном.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времени, проведённого перед телевизором и в интернете, способствует малоподвижному образу жизни. Это ведёт к снижению мышечного тонуса и ухудшению здоровья.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Малоподвижные занятия в школе и дома повышают риск развития заболеваний позвоночника, приводят к снижению массы мышц и нарушают правильную осанку у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подростков: активность, учёба, отдых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времени подростки посвящают учёбе и экранным занятиям, что ограничивает возможности для движения.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времени на физическую активность значительно ниже рекомендованной, что требует внимания к организации досуга.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704" y="2072474"/>
            <a:ext cx="350863" cy="4678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физическая активность влияет на успеваемость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стимулируют работу мозга, улучшая способность к запоминанию и усвоению новых знаний.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способствует развитию внимания, что помогает подросткам лучше сосредотачиваться на учёбе.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 активизирует творческое мышление, поддерживая инициативность и воображение в учебном процессе.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Еженедельный план здоровой активности для подростка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 60 активных занятий ежедневно поддерживают здоровье и развивают выносливость, включая упражнения и динамичные игры.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и активные перемены во время учёбы помогают улучшить кровообращение и восстановить силы.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заниматься спортом не менее 5 дней в неделю, сочетая различные виды нагрузки для комплексного развития.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сбалансированное питание и полноценный ночной сон для максимальной эффективности тренировок и восстановления.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окружения в формировании привычек движения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является основой формирования двигательных привычек: родители, ведущие активный образ жизни, вдохновляют детей своим примером и поддерживают выбор спортивных секций.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школьное окружение влияют на мотивацию подростков заниматься спортом, способствуя совместным тренировкам и участию в соревнованиях.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мотивации к движению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приложения и фитнес-браслеты позволяют отслеживать активность, повышая интерес подростков к динамическому образу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индивидуальных и командных соревнованиях стимулирует подростков достигать новых целей и поддерживать регулярные занятия спортом.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ключ к здоровью и успеху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двигательная активность в подростковом возрасте формирует фундамент для физического, психического и социального здоровья, влияет на учёбу и качество жизни, создавая прочную основу для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2026-05-09T12:15:57Z</dcterms:created>
  <dcterms:modified xsi:type="dcterms:W3CDTF">2026-05-09T12:15:57Z</dcterms:modified>
</cp:coreProperties>
</file>