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image" Target="../media/image-10-12.png"/><Relationship Id="rId13" Type="http://schemas.openxmlformats.org/officeDocument/2006/relationships/image" Target="../media/image-10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Ближний и Средний Восток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пересечения трёх континентов с богатой историей и современными вызовами.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и Средний Восток объединяет около 30 стран, расположенных на перекрёстке Европы, Азии и Африки. Именно здесь зародились важнейшие древние цивилизации, а торговые пути связывали Восток и Запад на протяжении веков.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6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Историко-географический контекст региона
</a:t>
            </a:r>
            <a:endParaRPr lang="en-US" sz="3066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страны Ближнего и Среднего Востока
</a:t>
            </a:r>
            <a:endParaRPr lang="en-US" sz="2738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Ближнего Востока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 страны входят Турция, Сирия, Ливан, Израиль, Палестина, Иордания, Ирак, Саудовская Аравия, ОАЭ, Катар, Кувейт, Бахрейн, Оман, Йемен и Египет. Этот регион отличается разнообразием культур и историй.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Восток как расширение региона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Средний Восток включает Иран, Афганистан, Пакистан и Закавказские страны — Армению, Грузию и Азербайджан. Здесь переплетаются различные языки и традиции.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«ворота» региона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Суэцкий канал, Босфор и Персидский залив — ключевые стратегические проходы, обеспечивающие связь между морями и континентами, важные для мировой торговли и политики.
</a:t>
            </a:r>
            <a:endParaRPr lang="en-US" sz="117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География: площадь, границы, моря и заливы
</a:t>
            </a:r>
            <a:endParaRPr lang="en-US" sz="2884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занимает около 8 миллионов квадратных километров, простираясь от Египта на западе до Пакистана на востоке и от Кавказа на севере до Индийского океана на юге.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моря включают Средиземное, Красное и Аравийское. Персидский залив — важный водный путь, подчеркивающий стратегическое значение региона в мировой экономике и безопасности.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климат преобладает на побережье, создавая мягкие зимы и тёплое лето. Внутренние области характеризуются континентальным и пустынным климатом с экстремально жаркими и сухими условиями.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 пустыни региона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140525"/>
            <a:ext cx="4200900" cy="145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пустыни региона: Сахара в Египте и огромная Руб-эль-Хали в Саудовской Аравии — крупнейшая песчаная пустыня мира. Также важны пустыни Иран и Каракумы в Среднем Востоке, где засушливость ограничивает природные ресурсы.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ресурсы: реки, озёра, оазисы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их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 и Евфрат играют ключевую роль, обеспечивая водой Ирак, Сирию и Турцию. Их долины — основа для сельского хозяйства и развития древних цивилизаций, несмотря на проблемы с распределением воды.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 оазисы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Каспийское, Ван и Урмия — крупные озёра с экологическим значением. Мёртвое море известено своей высокой солёностью. Оазисы, как Фаюмский в Египте, — жизненно важные зеленые зоны для поселений и земледелия.
</a:t>
            </a:r>
            <a:endParaRPr lang="en-US" sz="134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цивилизации и исторические династии региона
</a:t>
            </a:r>
            <a:endParaRPr lang="en-US" sz="2563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Месопотамия — колыбель цивилизаций
</a:t>
            </a:r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Шумеры и вавилоняне создали первые города и письменность. Их достижения оказали влияние на дальнейшее развитие культуры и государственности в регионе.
</a:t>
            </a:r>
            <a:endParaRPr lang="en-US" sz="1199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Величие Древнего Египта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Фараоны и пирамиды знамениты во всём мире. Египетская цивилизация внесла большой вклад в искусство, науку и религию, оставаясь одним из главных культурных центров региона.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империи и культурный обмен
</a:t>
            </a:r>
            <a:pPr algn="ctr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Ахемениды и Сасаниды объединили огромные пространства от Египта до Индии. Их правление стимулировало торговлю, религиозное разнообразие и взаимодействие между народами региона.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76200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зародились три мировые религии — иудаизм, христианство и ислам. Иерусалим является святыней для всех, объединяя важнейшие религиозные памятники разных вероисповеданий.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значение и святыни региона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89783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Стена Плача — святое место иудаизма, мечеть Аль-Акса — одна из главных исламских святынь, а церковь Гроба Господня почитается христианами. Это наследие формирует религиозную атмосферу региона.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582019"/>
            <a:ext cx="4759500" cy="227476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9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крупнейшие государства региона
</a:t>
            </a:r>
            <a:endParaRPr lang="en-US" sz="2897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сосредоточена в долинах рек и крупных городах. Более плотное население способствует экономическому и политическому влиянию ряда стран.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региона обладают значительным человеческим и политическим потенциалом, влияющим на развитие всего Ближнего и Среднего Востока.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2023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6949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4299" y="4186700"/>
            <a:ext cx="3771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377049" y="4229420"/>
            <a:ext cx="521700" cy="41736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7612099" y="4206233"/>
            <a:ext cx="521700" cy="463733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региона: отрасли и ресурсы
</a:t>
            </a:r>
            <a:endParaRPr lang="en-US" sz="3200" dirty="0"/>
          </a:p>
        </p:txBody>
      </p:sp>
      <p:sp>
        <p:nvSpPr>
          <p:cNvPr id="17" name="Text 2"/>
          <p:cNvSpPr txBox="1"/>
          <p:nvPr/>
        </p:nvSpPr>
        <p:spPr>
          <a:xfrm>
            <a:off x="1904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Составляет 55% экспорта, поддерживая экономику стран как Саудовская Аравия, Ирак и ОАЭ. Эти ресурсы формируют основу региональной экономики.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нефти и газа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24255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 развиваются в городах Персидского залива, таких как Дубай и Абу-Даби. Здесь сосредоточен современный бизнес и финансовые центры.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 финансы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466056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Развито в плодородных долинах Нила, Тигра и Евфрата. Несмотря на климатические сложности, фермерство играет важную роль в продовольственной безопасности.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6895614" y="1587500"/>
            <a:ext cx="19548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Турции, Египте и ОАЭ туризм способствует экономическому развитию, привлекая миллионы посетителей к историческим и природным достопримечательностям.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Религиозное многообразие Ближнего и Среднего Востока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доминирует в регионе, где большинство составляют сунниты — около 85%. Значительная часть населения — шииты, сосредоточенные в Иране, Ираке и Ливане, что влияет на религиозную и политическую динамику.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присутствует в Ливане, Египте, Армении и Сирии, а иудаизм является главной религией Израиля. Города Мекка и Медина — ключевые паломнические центры для миллионов мусульман.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63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этнические группы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Арабы — крупнейшая этническая группа региона, значительные общины также составляют персы в Иране и турки в Турции. Курды численностью 25-35 млн не имеют государства и проживают в нескольких странах.
</a:t>
            </a:r>
            <a:endParaRPr lang="en-US" sz="1663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 этническое разнообразие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меньшинства региона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характеризуется многоязычием: арабский, турецкий и персидский (фарси) — главные языки. Кроме того, говорят на иврите, курдском и других языках, поддерживая богатое культурное наследие.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конфликты в регионе
</a:t>
            </a:r>
            <a:endParaRPr lang="en-US" sz="3200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арабо-израильского конфликта (1948)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государства Израиль вызвало серию войн и продолжающиеся территориальные споры с арабскими странами и палестинцами.
</a:t>
            </a:r>
            <a:endParaRPr lang="en-US" sz="1232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Сирии (2011 — по н.в.)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конфликт, перераставший в международную войну, привел к массовым жертвам и миграционному кризису в регионе.
</a:t>
            </a:r>
            <a:endParaRPr lang="en-US" sz="1232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Курдский вопрос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Независимость курдских территорий остается нерешённой проблемой, вызывающей напряженность с Турцией, Сирией и Ираком.
</a:t>
            </a:r>
            <a:endParaRPr lang="en-US" sz="1232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Йеменский кризис (начало 2014)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с вмешательством внешних сил приводит к гуманитарной катастрофе и нестабильности страны.
</a:t>
            </a:r>
            <a:endParaRPr lang="en-US" sz="123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Проблема водных ресурсов региона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регионе — ограниченный ресурс, жизненно важный для сельского хозяйства и населения. Тигр и Евфрат обеспечивают водой Ирак, Сирию и Турцию, но засухи становятся частыми.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часто спорят из-за распределения водных ресурсов, что создает напряженность. Усиление засух и неравномерное потребление требуют согласованных решений между государствами.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3256"/>
            <a:ext cx="3904200" cy="19482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6075" y="1173131"/>
            <a:ext cx="3904200" cy="194828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7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региона: масштабы и уникальные черты
</a:t>
            </a:r>
            <a:endParaRPr lang="en-US" sz="2775" dirty="0"/>
          </a:p>
        </p:txBody>
      </p:sp>
      <p:sp>
        <p:nvSpPr>
          <p:cNvPr id="10" name="Text 2"/>
          <p:cNvSpPr txBox="1"/>
          <p:nvPr/>
        </p:nvSpPr>
        <p:spPr>
          <a:xfrm>
            <a:off x="62635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Каир — древний город и современная метрополия
</a:t>
            </a:r>
            <a:pPr algn="l" indent="0" marL="0">
              <a:lnSpc>
                <a:spcPct val="100000"/>
              </a:lnSpc>
              <a:buNone/>
            </a:pPr>
            <a:r>
              <a:rPr lang="en-US" sz="13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Египта с населением около 20 миллионов человек сочетает историческое наследие — пирамиды и музеи — с бурно развивающимся мегаполисом и новыми районами.
</a:t>
            </a:r>
            <a:endParaRPr lang="en-US" sz="1347" dirty="0"/>
          </a:p>
        </p:txBody>
      </p:sp>
      <p:sp>
        <p:nvSpPr>
          <p:cNvPr id="11" name="Text 3"/>
          <p:cNvSpPr txBox="1"/>
          <p:nvPr/>
        </p:nvSpPr>
        <p:spPr>
          <a:xfrm>
            <a:off x="5154700" y="3209025"/>
            <a:ext cx="35856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 — мост между Европой и Азией
</a:t>
            </a:r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16-миллионным населением город славится своими историческими мечетями, рынками и современными небоскребами, отражая культурное и географическое разнообразие региона.
</a:t>
            </a:r>
            <a:endParaRPr lang="en-US" sz="137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Мировое значение нефтяных запасов региона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отвечает за треть мировой добычи нефти, что делает его ключевым игроком на глобальном энергетическом рынке.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концентрация нефтяных ресурсов в нескольких странах обеспечивает им важное геополитическое влияние и экономическую мощь.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ОПЕК, 2023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традиции и образ жизни народов
</a:t>
            </a:r>
            <a:endParaRPr lang="en-US" sz="3088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Базары и традиционная торговля
</a:t>
            </a:r>
            <a:pPr algn="ctr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Рынки региона — важные культурные центры, где сохраняются древние торговые традиции. Базары наполнены специями, тканями и ремесленными изделиями, создавая живую атмосферу общения.
</a:t>
            </a:r>
            <a:endParaRPr lang="en-US" sz="1136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Важные религиозные и национальные праздники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17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Навруз отмечается на Персидском нагорье как начало нового года, в то время как мусульманские праздники Ид аль-Фитр и Курбан-байрам широко почитаются во всех странах региона.
</a:t>
            </a:r>
            <a:endParaRPr lang="en-US" sz="1176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Традиционная кухня и одежда
</a:t>
            </a:r>
            <a:pPr algn="ctr" indent="0" marL="0">
              <a:lnSpc>
                <a:spcPct val="100000"/>
              </a:lnSpc>
              <a:buNone/>
            </a:pPr>
            <a:r>
              <a:rPr lang="en-US" sz="122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славится блюдами, такими как хумус, фалафель и кебаб. Одежда отражает культуру: абая и чадра защищают от солнца и символизируют религиозные традиции.
</a:t>
            </a:r>
            <a:endParaRPr lang="en-US" sz="122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торговля и морская инфраструктура
</a:t>
            </a:r>
            <a:endParaRPr lang="en-US" sz="2909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Основным экспортом региона являются нефть и газ, а также химическая продукция, что формирует основу экономической деятельности стран.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Импортируются продовольствие, автомобили и техника, поддерживая разнообразие товаров для внутреннего потребления и развития промышленности.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торговые партнеры включают Китай, Евросоюз, Индию, США и Японию, что свидетельствует о глобальной интеграции региона.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портов — Джидды, Дубая, Александрии и Бандар-Аббаса — повышает возможности морской логистики и влияет на торговые маршруты.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вызовы: демография, миграция, экология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уровень молодежной безработицы, достигающий 35%, создает социальное напряжение и затрудняет экономическое развитие.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урбанизация приводит к росту мегаполисов и увеличению социально-экономического неравенства между слоями населения.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включают опустынивание, загрязнение воздуха и сокращение запасов пресной воды, угрожающие устойчивости жизни в регионе.
</a:t>
            </a:r>
            <a:endParaRPr lang="en-US" sz="1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2825" y="-2825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7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роль Ближнего и Среднего Востока в современном мире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744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сочетает богатое историческое наследие и огромные ресурсы с современными вызовами, которые определят его будущее и влияют на глобальную стабильность.
</a:t>
            </a:r>
            <a:endParaRPr lang="en-US" sz="387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2026-05-11T02:37:17Z</dcterms:created>
  <dcterms:modified xsi:type="dcterms:W3CDTF">2026-05-11T02:37:17Z</dcterms:modified>
</cp:coreProperties>
</file>