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Морфология: служебные части речи и особые разряды слов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помогают строить точную и выразительную речь.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встречаются почти в каждом предложении. Они помогают связывать мысли, а особые разряды слов передают чувства, звуки, состояние и отношение говорящего.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служебные слова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служебных частей речи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называют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не обозначают предметы, действия, признаки или числа. Они не отвечают на вопросы самостоятельных частей речи и сами по себе не называют явления действительности.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служебных слов не изменяется по падежам, числам и родам. Это отличает их от многих самостоятельных частей речи и помогает быстрее узнавать их в тексте.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главная задача — соединять слова, словосочетания и части предложения. Благодаря им в тексте становятся понятны связь, порядок событий, причина, цель и другие смысловые отношения.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оттенки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 не только связывают, но и уточняют высказывание. Они могут выражать отрицание, вопрос, усиление, ограничение, условность и другие оттенки значения.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роли члена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служебные слова не являются членами предложения. Они не выполняют самостоятельной синтаксической функции, а помогают другим словам точнее выстроить грамматическую структуру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служебные части речи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что делает каждая служебная часть речи и какие значения она выражает.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слова, союзы — части предложения, а частицы уточняют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служебную часть речи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отличить служебные слова от самостоятельных.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13" y="1466362"/>
            <a:ext cx="131625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Предлоги: что они обозначают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показать, где находится предмет или происходит действие: в классе, под партой, около школы. Они уточняют пространственные отношения между словами в предложении.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предлогов можно обозначить момент или срок: после урока, до перемены, через час. Такие слова делают сообщение точным и последовательным.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почему произошло действие: из-за дождя, благодаря помощи, вследствие ошибки. Они помогают объяснить событие и связать его с причиной.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также выражают цель: для урока, ради победы, с целью проверки. В таких сочетаниях сразу ясно, зачем совершается действие и к чему оно направлено.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и производные предлоги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короткие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непроизводным предлогам относятся очень древние и простые по строению слова: в, на, к, от, без, под. Они давно закрепились в языке и служат основой для связи слов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которые «пришли» из других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возникли из других частей речи и сохранили след их происхождения: возле, вокруг, благодаря, несмотря на, вследствие. В тексте они уже работают как служебные слова и помогают точнее выражать отношения между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предлогов в русском языке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может менять смысл в зависимости от контекста и сочетания слов.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предлоги уточняют пространство и время, но в речи важны все группы.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Союзы: соединение слов и предложений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однородных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соединять однородные члены предложения и делать речь более цельной. Благодаря им перечисление, выбор или противопоставление звучат ясно и логично.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простых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союзы соединяют простые части и показывают, как они связаны по смыслу. Так становится понятнее ход мысли и последовательность событий.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объединяют равноправные части: и, а, но, или, да. Они показывают соединение, противопоставление, чередование или присоединение без подчинения одной части другой.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союзы, например что, потому что, когда, если, чтобы, показывают зависимость одной части от другой. С их помощью выражают причину, условие, время и цель.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союза влияет на смысл высказывания: он может подчеркнуть причину, последовательность, вариант или противопоставление. Поэтому союзы важны не только для связи, но и для точности речи.
</a:t>
            </a:r>
            <a:endParaRPr lang="en-US" sz="10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217632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и подчинительные союзы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основных вида союзов и их роль в построении предложения.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союза можно понять, равноправны части предложения или одна зависит от другой.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 их роль в речи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называют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обозначают предметы, действия и признаки, как самостоятельные слова. Их задача — не сообщать факты, а менять оттенок высказывания и направлять внимание слушателя.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и ни помогают выразить отрицание, а частица ли часто вводит вопрос или сомнение. Благодаря им предложение становится точнее по смыслу и интонации.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Условность и побуждение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бы, пусть, давай помогают передать желательность, условность или побуждение к действию. Такие формы особенно заметны в устной речи, диалогах и художественных текстах.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 ограничение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только, именно, даже, же усиливают отдельное слово или ограничивают смысл. Они помогают показать, что говорящий считает главным, важным или неожиданным в сообщении.
</a:t>
            </a:r>
            <a:endParaRPr lang="en-US" sz="1132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делают речь выразительнее и помогают передать тонкие смысловые оттенки без перестройки предложения. Поэтому они важны и в разговоре, и в письменной речи.
</a:t>
            </a:r>
            <a:endParaRPr lang="en-US" sz="11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частица меняет смысл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частица добавляет к высказыванию отрицание, вопрос, условность, ограничение или выделение.
</a:t>
            </a:r>
            <a:endParaRPr lang="en-US" sz="10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 по значению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75" y="2257363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 помогают образовывать формы глагола и придают высказыванию нужный оттенок. К ним относятся бы, пусть, давай; они особенно часто встречаются в побуждении и условных конструкциях.
</a:t>
            </a:r>
            <a:endParaRPr lang="en-US" sz="921" dirty="0"/>
          </a:p>
        </p:txBody>
      </p:sp>
      <p:sp>
        <p:nvSpPr>
          <p:cNvPr id="12" name="Text 3"/>
          <p:cNvSpPr txBox="1"/>
          <p:nvPr/>
        </p:nvSpPr>
        <p:spPr>
          <a:xfrm>
            <a:off x="2158142" y="2257302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 и ни выражают отсутствие действия, признака или предмета. Они играют важную роль в построении отрицательных предложений и в передаче строгого запрета или усиленного отрицания.
</a:t>
            </a:r>
            <a:endParaRPr lang="en-US" sz="968" dirty="0"/>
          </a:p>
        </p:txBody>
      </p:sp>
      <p:sp>
        <p:nvSpPr>
          <p:cNvPr id="13" name="Text 4"/>
          <p:cNvSpPr txBox="1"/>
          <p:nvPr/>
        </p:nvSpPr>
        <p:spPr>
          <a:xfrm>
            <a:off x="3903105" y="2260577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частицы добавляют к сообщению уточнение, ограничение, выделение или усиление. Именно, только, даже, почти и лишь помогают сделать речь точнее и выразительнее.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8086" y="2260577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часто меняют не только значение, но и интонацию фразы. В устной речи это помогает передать уверенность, сомнение, удивление, ограничение или особое внимание к слову.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3076" y="2270060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изучать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различать разряды частиц, легче понимать смысл текста и правильно использовать их в собственной речи. Это помогает избегать смысловых ошибок и делать высказывания точнее.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Междометия: чувства и побуждения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передают мгновенную реакцию человека на событие. Они помогают выразить удивление, радость, досаду, страх или облегчение без длинного объяснения.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междометия обращены к собеседнику и выражают призыв, просьбу или требование остановиться. В речи они звучат особенно заметно и часто задают тон всей фразе.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Ах, ой, ура, эй, ну, тише — такие слова легко узнать по их эмоциональности. Они не называют предметы или действия, а лишь передают отношение говорящего.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пауза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обычно произносятся с сильной интонацией, а в тексте выделяются паузой. На письме их часто отделяют запятой или завершает восклицательный знак.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чаще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особенно часто используются в диалогах, рассказах, стихах и устной речи. Там, где важно передать чувство быстро и ярко, они звучат наиболее естественно.
</a:t>
            </a:r>
            <a:endParaRPr lang="en-US" sz="10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во дворе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тихо сказала: «мяу», и из-за забора ответил пёс: «гав-гав». Потом на крыше забарабанил дождь: «кап-кап». Так в небольшом описании оживают звуки и становится слышно саму картину.{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дверь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было тихо, только часы ровно тикали: «тик-так». Вдруг дверь хлопнула — бух! Такие слова помогают читателю не просто понять событие, а как будто услышать его собственными ушами.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погоду и окружающую среду: холодно, жарко, темно, светло. Они часто встречаются в безличных предложениях и помогают точно передать обстановку.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грустно, страшно, жаль, весело называют внутреннее состояние человека. Они не описывают действие, а показывают, что человек чувствует в данный момент.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 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тихо, шумно, душно, свежо передают состояние пространства или помещения. По смыслу они близки к наречиям, но обозначают именно состояние, а не признак действия.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смотреть на значение и на тип предложения. Если слово сообщает о состоянии и в предложении нет подлежащего, это хороший признак слова категории состояния.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слова и вводные слова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75" y="2257363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говорящего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слова показывают, как говорящий оценивает сообщение: уверенно, сомневаясь, с радостью или сожалением. К ним относятся конечно, вероятно, возможно, к счастью и к сожалению.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2158142" y="2257302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конечно и несомненно выражают уверенность, а вероятно, возможно и по-видимому — осторожность или предположение. Они помогают точнее передать степень достоверности сообщения.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3903105" y="2260577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вводное слово указывает, откуда получена информация: по словам учителя, как известно, по-моему. Так слушатель понимает, чьё мнение или сообщение передаётся.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8086" y="2260577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на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не входят в состав членов предложения и обычно выделяются запятыми. Это важно помнить при письме, чтобы правильно оформить фразу и не исказить её смысл.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3076" y="2270060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и вводные слова делают высказывание не только содержательным, но и личным. Они показывают отношение человека к фактам и помогают передать тон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 и особые разряды слов: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отличаются служебные слова и особые разряды слов по роли, изменяемости и функции в предложении.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групп разная функция, но общая черта — они не называют предметы и действия как самостоятельные части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«Морфология. Служебные части речи и особые разряды слов»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текстах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общую картину: чем сильнее слово связывает текст, тем чаще оно встречается в учебных и художественных материалах.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союзы встречаются чаще всего; частицы заметно влияют на смысл; междометия и звукоподражания чаще связаны с живой речью.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наблюдениям над учебными и художественными текстами, 2025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служебные слова делают речь точной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 соединяют слова и предложения, а особые разряды слов передают чувства, состояние и отношение говорящего. Их знание помогает понимать текст, грамотно писать и говорить выразительно.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2026-05-28T13:39:50Z</dcterms:created>
  <dcterms:modified xsi:type="dcterms:W3CDTF">2026-05-28T13:39:50Z</dcterms:modified>
</cp:coreProperties>
</file>