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клеточное строение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фундаментальная единица жизни в растениях, животных и микроорганизмах.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клетки: путь к пониманию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клеток начались в XVII веке с работы Роберта Гука, а в XIX веке Шлейден и Шванн сформулировали клеточную теорию, изменив представления о живом мире.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обладают общими химическими компонентами и структурой, однако вирусы не считаются клеточными организмами из-за своей простой структуры.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исключительно через деление уже существующих, что гарантирует передачу наследственной информации.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состоит из одной или множества клеток, которые вместе образуют ткани, органы и системы, поддерживающие жизнедеятельность.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основной структурной и функциональной единицей всех живых организмов и обеспечивает жизненные процессы на базовом уровне.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амёба и инфузория, состоят из одной клетки, управляющей всеми жизненными функциями: движением, питанием и размножением.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существа имеют специализированные клетки, выполняющие разные задачи, что обеспечивает сложную организацию и взаимодействие в организме.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основные части клетки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внутреннее содержимое клетки и контролирует обмен веществ с окружающей средой.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полужидкое вещество, где находятся органоиды и происходит большинство химических реакций.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эукариот содержит наследственный материал — ДНК, и регулирует процессы роста и деления клетки.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такие как митохондрии и рибосомы, выполняют специфические функции, обеспечивая жизнь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живые организмы с клетками, содержащими ядро, окружённое мембраной. В таких клетках есть разнообразные органоиды, а их структура сложнее, что позволяет выполнять сложные функции.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эукариотических клеток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бактерии и археи без оформленного ядра, их ДНК свободно плавает в цитоплазме. Эти организмы мельче и менее сложны по структуре, но играют важную роль в экосистемах.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клетки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эукариотами и прокариотами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399120"/>
            <a:ext cx="4332300" cy="2911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животной и растительной клеток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и общие черты клеток животных и растений представлены в таблице ниже.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стенку и хлоропласты для фотосинтеза, в отличие от животных клеток.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биология, учебник для средней школы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встроенными белками и углеводными цепочками, образуя барьер между клеткой и внешней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ввод и вывод веществ, создаёт защиту и участвует в передаче сигналов между клетками, обеспечивая жизнедеятельность организма.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внутренняя среда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пространство внутри клетки, поддерживая органоиды в их положении и создавая среду для химических процессов.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происходят обмен веществ, синтез белков и энергия, необходимые для поддержания жизнедеятельности клетки.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цитоплазму транспортируются питательные вещества и продукты обмена, обеспечивая связь между частями клетки.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ядерной мембраной и содержит хромосомы с ДНК. Оно контролирует синтез РНК и регулирует процессы роста и деления клеток, обеспечивая жизнедеятельность.
</a:t>
            </a:r>
            <a:endParaRPr lang="en-US" sz="94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ядра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кодируются наследственные признаки, которые передаются дочерним клеткам при делении, обеспечивая непрерывность жизни и развития организмов.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ядра в наследственности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регулятор жизни клетки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вырабатывают АТФ — главный источник энергии в клетке, особенно активной в мышцах. Они имеют собственную ДНК и уникальные функции в клеточном дыхании.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исследований подтвердили ключевую роль митохондрий в обеспечении энергии клетки.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находится пигмент хлорофилл, который позволяет растениям преобразовывать солнечный свет в энергию через фотосинтез, обеспечивая производство питательных веществ.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фабрики фотосинтеза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отвечают за яркие цвета плодов и цветов, помогая привлекать опылителей и распространять семена, что важно для размножения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и окраска растений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накапливают крахмал и липиды, обеспечивая растению энергетические и строительные материалы для роста и развития.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— хранилища запасов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пластид и их функции в растениях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и эндоплазматическая сеть: транспорт веществ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органоиды обеспечивают эффективное перемещение и преобразование молекул, поддерживая жизнедеятельность клетки.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отвечает за синтез липидов и управление транспортом веществ по клетке.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включает шероховатую часть с рибосомами, где синтезируются белки для клеточных нужд.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выполняет сортировку и модификацию веществ, подготавливая их для вывода или использования внутри клетки.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клеток у разных организмов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Габариты клеток сильно варьируются, отражая их разнообразные функции и структуру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клетки выполняют сложные задачи, тогда как мелкие быстро размножаются и проще устроены.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учебные пособия, 2022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последовательность этапов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процесса клеточного деления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Гук использовал микроскоп и дал название «клетка» после изучения пробки. Его наблюдения заложили основы клеточной биологии.
</a:t>
            </a:r>
            <a:endParaRPr lang="en-US" sz="96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— первооткрыватель клеток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Левенгук открыл микроскопические организмы — бактерии и сперматозоиды, расширив знания о разнообразии жизни, невидимой невооружённым глазом.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— исследователь одноклеточных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учёных независимо доказали, что все растения и животные состоят из клеток, что стало фундаментом цитологии как науки.
</a:t>
            </a:r>
            <a:endParaRPr lang="en-US" sz="96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Шлейден и Шванн — создатели клеточной теории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учёные в истории цитологии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колонии и путь к многоклеточности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Простейшие, такие как вольвокс, формируют колонии из схожих клеток, объединяющих функции для выживания и размножения.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многоклеточных организмах позволила создавать ткани с особыми задачами для повышения эффективности.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многоклеточности обеспечила усложнение строения организмов и расширение их адаптивных возможностей.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клеточного строения в жизни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веществ, рост и размножение, объединяя организм в единое функциональное целое.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взаимодействие клеток развивается тканевая организация, что улучшает адаптацию к изменениям окружающей среды и выживаемость.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клеток: примеры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позволяют изучать структуру клетки на молекулярном уровне, раскрывая новые детали.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стволовых клеток открывает пути к регенерации повреждённых тканей и органов в медицине.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клеточные процессы для создания лекарств и улучшения сельскохозяйственных культур.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выявляют основы наследственных заболеваний, способствуя разработке целевых методов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клеточного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особенностей клеток открывает фундаментальные законы жизни и помогает развивать медицину, экологию и технологии для будущих поколений.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2026-05-08T11:04:37Z</dcterms:created>
  <dcterms:modified xsi:type="dcterms:W3CDTF">2026-05-08T11:04:37Z</dcterms:modified>
</cp:coreProperties>
</file>