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7 классе: точки, прямые, углы и первые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язык геометрии: обозначения, измерения и первые чертежи.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строится из простых объектов — точки, прямой, отрезка и луча. Освоив их обозначения и связи, ученики легче читают чертежи, точно записывают условия задач и переходят к более сложным фигурам.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геометрия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прямая, отрезок и луч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положение на плоскости и не имеет размеров. На чертежах её обозначают заглавной буквой, например A, чтобы было удобно ссылаться на нужное место.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продолжается в обе стороны бесконечно, поэтому у неё нет концов. Её используют как основу для построения других фигур и для описания взаимного расположения объектов.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 — часть прямой с двумя концами. Его можно измерить линейкой, а длину записать в сантиметрах, миллиметрах или метрах, если это требуется в задаче.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 одной точке и идёт дальше только в одном направлении. Он удобен, когда нужно показать движение, направление или часть прямой, которая не заканчивается.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обозначают геометрические объекты на чертеже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Каждой точке дают буквенное имя, обычно заглавную латинскую букву. Это помогает быстро находить нужные элементы фигуры и не путать их между собой.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AB означает отрезок между точками A и B, а луч CD — луч с началом в точке C, проходящий через точку D. Такие обозначения делают запись короткой и точной.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лежат на одной прямой, это обязательно отражают на рисунке и в условии. Благодаря этому решение становится понятнее, особенно когда на чертеже много линий и обозначений.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 луч в школьном чертеже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74340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с двумя концами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изображают как прямую линию с двумя отмеченными концами. Такой рисунок сразу показывает, что линия конечна и её длину можно измерить по линейке.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709257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с одним началом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луча отмечают только начальную точку, а дальше линия продолжается. Это помогает не путать его с отрезком, у которого обязательно есть два конца.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262492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рисунку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A, B, C, D на чертеже помогают быстро понять, где находится каждая точка. Чем аккуратнее рисунок, тем легче сравнивать фигуры и объяснять решение.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геометрии 7 класса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геометрических объектов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объекты различаются не только видом, но и тем, что можно с ними делать на чертеже.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признаков у объекта, тем легче его описать. Отрезок самый удобный для измерений, а прямая — для направления и построений.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 его элементы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угол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возникает, когда из одной точки выходят два луча. Эти лучи образуют фигуру, по которой удобно измерять поворот и сравнивать направления на чертеже.
</a:t>
            </a:r>
            <a:endParaRPr lang="en-US" sz="2502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угла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 лучей называется вершиной угла. Именно её сначала находят на рисунке, чтобы правильно понять, где начинается и как читается обозначение угла.
</a:t>
            </a:r>
            <a:endParaRPr lang="en-US" sz="2546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луча, образующие угол, называют его сторонами. От их расположения зависит величина угла, поэтому на чертеже важно точно видеть, куда направлен каждый луч.
</a:t>
            </a:r>
            <a:endParaRPr lang="en-US" sz="2666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угла
</a:t>
            </a:r>
            <a:pPr algn="l" indent="0" marL="0">
              <a:lnSpc>
                <a:spcPct val="100000"/>
              </a:lnSpc>
              <a:buNone/>
            </a:pPr>
            <a:r>
              <a:rPr lang="en-US" sz="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записывают тремя буквами, например ∠ABC. Средняя буква показывает вершину, а две крайние обозначают точки на сторонах угла, что делает запись понятной и стандартной.
</a:t>
            </a:r>
            <a:endParaRPr lang="en-US" sz="256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вида угла по шагам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сравнении угла с прямым и развёрнутым значением.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9046" y="6638231"/>
            <a:ext cx="50512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 транспортиром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помогает определить величину угла в градусах. С его помощью можно точно сравнивать углы и записывать результат в привычной для геометрии форме.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измерения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измерением центр транспортира совмещают с вершиной угла. Если вершина смещена, результат будет неточным, поэтому аккуратность здесь особенно важна.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центра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сторону угла нужно совместить с нулевой отметкой транспортира. После этого по шкале находят вторую сторону и читают нужное значение без лишних догадок.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отметка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 содержит 360°, прямой угол равен 90°, а развёрнутый — 180°. Эти значения помогают быстро ориентироваться в задачах и понимать, какой именно угол перед вами.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319462"/>
            <a:ext cx="9042900" cy="184847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и их градусная мера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вид угла с его градусной мерой и основным признаком.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сразу показывает вид угла и помогает не путать его с соседними типами.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и вертикальные углы
</a:t>
            </a:r>
            <a:endParaRPr lang="en-US" sz="4500" dirty="0"/>
          </a:p>
        </p:txBody>
      </p:sp>
      <p:sp>
        <p:nvSpPr>
          <p:cNvPr id="8" name="Text 2"/>
          <p:cNvSpPr txBox="1"/>
          <p:nvPr/>
        </p:nvSpPr>
        <p:spPr>
          <a:xfrm>
            <a:off x="5821050" y="2336425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сторону, а две другие стороны лежат на одной прямой. Поэтому их сумма всегда равна 180°, что удобно использовать при нахождении неизвестной меры.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5821050" y="4823450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образуются при пересечении двух прямых. Они расположены напротив друг друга и всегда равны, даже если на рисунке выглядят по-разному.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821050" y="7310475"/>
            <a:ext cx="117813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известен один из таких углов, второй можно найти без дополнительных измерений. Эти свойства особенно полезны в первых задачах на вычисление углов и проверку построений.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прямые встречаются под углом 90°, на чертеже появляется аккуратный прямой угол. Его часто отмечают маленьким квадратом у вершины, чтобы сразу показать правильное пересечение линий. Такой знак помогает быстро читать рисунок и не путать его с наклонными пересечениями.
</a:t>
            </a:r>
            <a:endParaRPr lang="en-US" sz="2315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Угол, который легко узнать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линии можно заметить в клетчатой тетради, на краях парты, в раме окна и на чертежах комнаты. Эти примеры помогают увидеть, что геометрия описывает не только учебные схемы, но и реальные предметы вокруг нас.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в привычных предметах
</a:t>
            </a:r>
            <a:endParaRPr lang="en-US" sz="2644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Прямые, пересекающиеся под прямым углом
</a:t>
            </a:r>
            <a:endParaRPr lang="en-US" sz="4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7 класса; условное сравнительное представление признаков фигур.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всего встречаются в геометрических фигурах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разных объектов заметны разные опорные признаки. Это помогает быстрее узнавать фигуры на чертеже и правильно выбирать способ их описания.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выразительные признаки связаны с длиной, вершиной и направлением. Для точного распознавания фигуры важнее всего не внешний вид, а её свойства.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с помощью линейки и циркуля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провести прямую линию заданной длины и сохранить точность на чертеже. С её помощью удобно строить отрезки, стороны фигур и аккуратные границы.
</a:t>
            </a:r>
            <a:endParaRPr lang="en-US" sz="2251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отрезков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построением важно правильно поставить точки и не смещать инструмент во время работы. Даже небольшое отклонение меняет размер фигуры и может исказить ответ.
</a:t>
            </a:r>
            <a:endParaRPr lang="en-US" sz="2278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совмещение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нужен, когда требуется построить окружность или перенести одинаковое расстояние. Он позволяет сохранить один и тот же радиус и сделать рисунок симметричным.
</a:t>
            </a:r>
            <a:endParaRPr lang="en-US" sz="2246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и дуги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построения учат работать последовательно и внимательно. Чистый чертёж облегчает проверку задачи, а также помогает лучше видеть взаимное расположение линий и углов.
</a:t>
            </a:r>
            <a:endParaRPr lang="en-US" sz="2057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чертёж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геометрической фигуры
</a:t>
            </a:r>
            <a:endParaRPr lang="en-US" sz="4452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работе с условием задачи и проверке результата после построения.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вокруг нас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линии легко увидеть в краях тетради, линейке, полке и раме окна. Они помогают замечать ровные границы предметов и описывать их без лишних слов.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встречаются у стола, двери, плитки и дорожных знаков. По ним удобно узнавать форму предмета и понимать, где линии пересекаются или образуют поворот.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 можно увидеть на часах, тарелках, крышках и колёсах. Такие предметы помогают понять, как выглядит фигура, у которой все точки расположены равномерно.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для 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учит заменять общие слова точными терминами. Вместо «ровный» или «круглый» можно сказать «прямая», «угол», «окружность» и описать форму намного точнее.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761865"/>
            <a:ext cx="8493000" cy="17360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фигур и их свойств в повседневных предметах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знакомые предметы связаны с простыми геометрическими формами и их свойствами.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предметы удобно использовать как примеры для распознавания фигур. Это помогает быстрее запоминать свойства и связывать геометрию с реальными объектами.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 школьной среды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структура темы «Начало геометрии»; условное распределение для обзорной презентации.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 начале геометрии требуют больше внимания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какие темы обычно требуют более частой тренировки на первых уроках. Она показывает не сложность, а объём практической работы.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занимают углы и построения, потому что они требуют точности. Определения запоминаются быстрее, но без них невозможно уверенно решать задачи.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решения первых задач по геометрии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прочитай задачу и выдели, что дано и что нужно найти. Это помогает не пропустить важные числа, обозначения и связи между фигурами.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точные обозначения точек, отрезков и углов, чтобы чертёж и запись совпадали. Аккуратность в обозначениях делает решение понятным и уменьшает число ошибок.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посмотри, совпадают ли размеры, логично ли расположен рисунок и подходит ли ответ к условию. Проверка особенно важна в первых геометрических задачах.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начинается с внимательного взгляда и точного 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геометрия учит видеть фигуры, измерять углы, строить простые изображения и точно записывать условия задач. Эти навыки становятся основой для дальнейшего изучения предмета.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2026-05-29T03:18:13Z</dcterms:created>
  <dcterms:modified xsi:type="dcterms:W3CDTF">2026-05-29T03:18:13Z</dcterms:modified>
</cp:coreProperties>
</file>