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Wise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погоду, читать прогноз и подбирать решения на 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с чего начать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описывает привычные условия на долгий срок. В этом модуле мы учимся замечать разницу, понимать слова прогноза и делать практичные выводы.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состояние атмосферы в определённом месте и в конкретный момент. Она может меняться в течение дня и зависит от нескольких видимых признаков.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тёплый или холодный. В речи о погоде часто используют слова hot, warm, cool, cold и freezing.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 — это всё, что падает из облаков: дождь, снег, мокрый снег или град. По ним легко понять, какой будет день на улице.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облачность тоже важны: они влияют на ощущение погоды, освещённость неба и то, как мы воспринимаем прогноз.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показывает, что происходит сейчас: сегодня может идти дождь, а завтра светить солнце. Она зависит от конкретных условий в этот день.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долгий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 обычную картину для места за многие годы. Он помогает понять, какая погода там бывает чаще всего.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дождливый день не делает местность «дождливой». Для климата важны повторяющиеся наблюдения, а не единичный случай.
</a:t>
            </a:r>
            <a:endParaRPr lang="en-US" sz="1191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помогает точнее читать прогноз, планировать дела и выбирать одежду без лишних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Temperature: как ощущается воздух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744500" y="1263121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температуре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воздуха описывают словами hot, warm, cool, cold и freezing. Они помогают быстро понять, насколько комфортно будет на улице.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3744513" y="1975278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измеряют в градусах Цельсия. На термометре можно увидеть высокие и низкие значения, а также отметить изменения в течение дня.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3744513" y="268743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 низкая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high temperature и low temperature показывают, насколько значение высокое или низкое. Это удобно для прогноза и сравнения дней.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744513" y="3399606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и ниже нуля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above zero и below zero помогают читать погоду зимой и понимать, когда температура опускается ниже нуля.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3744513" y="411178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 термометром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 сопоставление слова, термометра и цифры помогает быстрее запомнить значения и уверенно читать температурные обозначения.
</a:t>
            </a:r>
            <a:endParaRPr lang="en-US" sz="9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Precipitation: виды осадков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 — это вода, которая падает из облаков в разных формах. Чаще всего в прогнозах встречаются rain, snow, sleet и hail.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 — это жидкая вода, а snow — замёрзшая вода. Это главное различие помогает не путать дождь и снег в прогнозе.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снег и град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Sleet означает мокрый снег, а hail — град. Эти слова часто встречаются, когда погода становится менее спокойной и меняется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light to heavy показывает силу осадков: слабые, умеренные или сильные. Она помогает понять, нужен ли зонт или тёплая защита.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Clouds and sky: как выглядит небо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sky означает ясное небо без заметной облачности. В такой день солнце видно хорошо, а свет кажется более ярким.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разной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Partly cloudy и cloudy показывают разную степень облачности. По этим словам можно быстро понять, насколько небо закрыто облаками.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Сплошная облачность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Overcast означает плотную облачность, когда небо почти полностью закрыто. Такой день часто кажется темнее и прохладнее.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облаков в прогнозе позволяют сравнить состояние неба без длинного текста и быстрее сделать вывод о погоде.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Wind: движение воздуха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 — это движение воздуха. Даже слабый breeze может изменить ощущение температуры и сделать прогулку прохладнее.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wind и gusts описывают более заметное движение воздуха. Такие порывы могут сдувать лёгкие предметы и мешать идти с зонтом.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часто ощущается холоднее, чем показывает термометр. Поэтому в ветреный день одежда должна защищать не только от температуры, но и от воздуха.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 измеряет скорость ветра, а флюгер показывает направление. Эти приборы связывают слово в прогнозе с реальным наблюдением.
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в течение дня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воздух часто прохладнее, поэтому нужна более тёплая одежда. Это время удобно для лёгкой куртки или слоя сверху.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прогревает землю, и температура обычно становится выше. В это время можно выбрать более лёгкую одежду.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 солнце садится, и воздух снова остывает. Для прогулки может понадобиться дополнительный слой одежды.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наблюдения за погодой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 температуру воздуха и помогает понять, насколько день тёплый или холодный.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Дождемер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Дождемер измеряет количество выпавших осадков, чтобы сравнивать слабый и сильный дождь.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 указывает направление ветра и помогает быстро заметить, откуда он дует.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 определяет скорость ветра, поэтому его используют там, где важна точность наблюдений.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чтения прогноза погоды для учебного модуля.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прогноз погоды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обычно читают по значкам и кратким числам рядом: они сразу показывают, чего ожидать сегодня.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значков и чисел в прогнозе, тем точнее можно понять условия дня и подготовиться заранее.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фронта к изменению погоды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граница между воздушными массами запускает смену погодных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прогноза и их значения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символ прогноза с погодой и подходящей одеждой.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символ сразу подсказывает и погоду, и практическое решение — что надеть перед выходом.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символам прогноза погоды.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Thunderstorm: опасная погода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Оставайтесь в помещении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грозы безопаснее всего оставаться внутри здания и закрыть окна. Так вы избегаете прямого контакта с молнией, сильным дождём и порывами ветра.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прячьтесь под деревьями: они притягивают разряд и не защищают от удара. Открытые места, особенно на возвышенности, во время грозы тоже опасны.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подальше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металл повышают риск травм, поэтому не купайтесь, не стойте рядом с трубами, ограждениями и велосипедами. Лучше отложить любые дела на улице.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ищите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гроза началась по дороге, постарайтесь как можно быстрее зайти в безопасное помещение. Не используйте навесы и не трогайте металлические 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 дождь в жизни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мешает идти, открывать зонтик и удерживать лёгкие вещи. На улице полезно выбирать одежду без свободных деталей и быть внимательнее рядом с дорогой.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быстро делает тротуары и ступени скользкими. Из-за этого меняется маршрут, а до школы или домой приходится идти осторожнее и медленнее.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 влияет на транспорт: автобусы, машины и велосипеды движутся медленнее, а видимость становится хуже. Поэтому лучше выходить заранее и проверять прогноз.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оставаться сухим и тёплым, помогают дождевик, капюшон и непромокаемая обувь. Такие вещи делают прогулку удобнее даже при ветре и дождe.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погода влияет на выбор одежды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тёплой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жаркую и солнечную погоду лучше выбирать лёгкие ткани и свободный крой. Такая одежда помогает чувствовать себя комфортно и не перегреваться на улице.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прохлады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утром прохладно, удобно надевать несколько слоёв. Их легко снять днём, если станет теплее, и снова добавить вечером.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дождя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ожидается дождь, нужна непромокаемая куртка или плащ. Они защищают от влаги и помогают не замёрзнуть, даже когда ветер усиливается.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холодную погоду важны шапка, перчатки и тёплая обувь. Эти вещи сохраняют тепло и защищают открытые части тела от ветра и мороза.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описание погоды по шагам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основан на порядке, в котором обычно описывают погоду по картинке или прогнозу.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соотнеси слово и картинку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картинку и найди общий признак: солнце, облака, дождь или снег. Затем подбери слово, которое лучше всего описывает изображение.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не перепутаны ли похожие слова. cloudy, rainy и snowy легко отличить по символам, если внимательно смотреть на детали на картинке.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слова вслух и повтори их в паре. Такое короткое проговаривание помогает быстрее запомнить значение и правильное произношение.
</a:t>
            </a:r>
            <a:endParaRPr lang="en-US" sz="99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 с ощущением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слова hot и cold как подсказку к ощущениям. Они помогают связать изображение не только с погодой, но и с температурой.
</a:t>
            </a:r>
            <a:endParaRPr lang="en-US" sz="1029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полным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составь короткую фразу: It is windy. The sky is cloudy. This превращает отдельные слова в полезное описание погоды.
</a:t>
            </a:r>
            <a:endParaRPr lang="en-US" sz="10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итогового мини-квиза по модулю Weather Wise.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квиз по модулю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мини-квиз проверяет не только слова, но и умение быстро применять их в знакомых ситуациях.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модуля представлены равномерно, значит повторение охватывает и словарь, и безопасность, и чтение прогноза.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Wise: полезно каждый день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читать прогноз, понимать символы и подбирать одежду по погоде. Эти навыки помогают планировать день, чувствовать себя комфортно и действовать безопасно при изменениях погоды.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2026-07-26T03:09:55Z</dcterms:created>
  <dcterms:modified xsi:type="dcterms:W3CDTF">2026-07-26T03:09:55Z</dcterms:modified>
</cp:coreProperties>
</file>