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животных и их классификация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разнообразие животного мира.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животных по группам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описаны миллионы видов животных, и новые виды продолжают находить. Деление на группы помогает не путаться в разнообразии, сравнивать строение и понимать, как животные приспособлены к разным условиям жизни.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животных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готовой пищей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создают органические вещества из неорганических, а получают их с пищей. Поэтому их жизнь зависит от поиска, захвата и переваривания пищи.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могут перемещаться хотя бы на одном из этапов жизни. Движение помогает искать пищу, избегать опасности и находить подходящие условия для существования.
</a:t>
            </a:r>
            <a:endParaRPr lang="en-US" sz="2227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чувствуют свет, звук, запах, прикосновение и быстро отвечают на изменения среды. Это важно для ориентации, защиты и общения с другими особями.
</a:t>
            </a:r>
            <a:endParaRPr lang="en-US" sz="249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животных не имеют клеточной стенки и хлоропластов. Благодаря этому их ткани могут быть более гибкими, а тело — принимать разные формы.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растут, развиваются и размножаются. Эти признаки обеспечивают продолжение жизни вида и появление потомства, похожего на родителей.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 многоклеточные животные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 — одна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животных, например амёбы и инфузории, одна клетка выполняет все жизненные функции: питание, движение, дыхание, выделение и размножение.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животные очень малы, но тоже живут, реагируют на среду и приспосабливаются к ней. Их строение проще, чем у многоклеточных организмов.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многоклеточных животных клетки объединяются в ткани, из тканей образуются органы, а органы входят в системы органов. Это делает организм более сложным и разнообразным.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одноклеточного и многоклеточного животного показывает, как усложнение строения связано с выполнением жизненных функций и образом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особенно богаты видами. Наибольшую долю занимают членистоногие, прежде всего насекомые; остальные группы заметно уступают им по численности.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распределено неравномерно: самые многочисленные группы отличаются особенно удачными приспособлениями к разным средам.
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группы животных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5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биологии; значения условные, для наглядного сравнения
</a:t>
            </a:r>
            <a:endParaRPr lang="en-US" sz="1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беспозвоночным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многоклеточные животные, которые живут в воде и пропускают через тело воду с частицами пищи. Они не имеют настоящих органов и тканей, как более сложные животные.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медузы и кораллы. У них есть щупальца с жалящими клетками, которые помогают защищаться и захватывать добычу.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тело обычно вытянутое и мягкое. Черви живут в воде, почве или в организмах других животных и по-разному приспособлены к окружающей среде.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моллюсков мягкое тело, а у многих видов оно защищено раковиной. К этой группе относятся улитки, двустворчатые моллюски и осьминоги.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и иглокожие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имеют хитиновый наружный скелет и членистые конечности, а иглокожие живут в море и отличаются лучевой симметрией.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беспозвоночных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крупные группы беспозвоночных по примеру и главному признаку.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беспозвоночных сильно различаются тело, способы питания и защиты, но всех объединяет отсутствие позвоночника.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 — самая большая группа животных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покрыто прочным хитиновым покровом. Он защищает животное и служит опорой, но не растёт вместе с телом, поэтому животным приходится линять.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группы характерны подвижные, разделённые на части ноги. Они помогают быстро бегать, прыгать, плавать, хватать добычу и выполнять другие действия.
</a:t>
            </a:r>
            <a:endParaRPr lang="en-US" sz="2764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членистоногим относятся насекомые, пауки и ракообразные. У насекомых обычно шесть ног, у пауков восемь, а у ракообразных часто есть клешни.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есть позвоночник, череп и внутренний скелет. Он поддерживает тело, защищает мозг и помогает животному сохранять форму при движении.
</a:t>
            </a:r>
            <a:endParaRPr lang="en-US" sz="251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беспозвоночными у позвоночных обычно лучше развиты органы и системы органов. Это связано с более сложным строением тела и образом жизни.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позвоночным относятся рыбы, земноводные, пресмыкающиеся, птицы и млекопитающие. Эти группы различаются покровами тела, дыханием, размножением и средой обитания.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живут в воде, на суше и в воздухе. Разные группы по-разному приспособились к этим условиям, что хорошо заметно при сравнении их строения.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жизни в воде к жизни на суше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развитие приспособлений позвоночных к разным средам обитания.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водой и сушей во многом определяет дыхание, покровы тела и способ размножения у разных групп позвоночных.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сильнее всего связаны с водой, а наземные группы преобладают среди позвоночных, что отражает их разные приспособления.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позвоночных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биологии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земноводные и пресмыкающиеся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в воде, дышат жабрами и двигаются с помощью плавников. Их тело имеет обтекаемую форму, которая помогает легко рассекать воду.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например лягушки и тритоны, развиваются в воде, а во взрослом состоянии могут жить на суше. Однако их размножение по-прежнему связано с водой.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суше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древних водных позвоночных постепенно появились более сложные органы дыхания и опоры. Это стало важным шагом к освоению наземной среды.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суша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лучше приспособлены к жизни на суше: у них сухая чешуя, легочное дыхание и откладывание яиц на суше. Температура тела зависит от окружающей среды.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приспособления к полету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 форма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защищают тело птицы, помогают сохранять тепло и участвуют в полете. Обтекаемая форма тела уменьшает сопротивление воздуха и делает движение более легким.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мышцы
</a:t>
            </a:r>
            <a:pPr algn="l" indent="0" marL="0">
              <a:lnSpc>
                <a:spcPct val="100000"/>
              </a:lnSpc>
              <a:buNone/>
            </a:pPr>
            <a:r>
              <a:rPr lang="en-US" sz="2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птиц превратились в крылья, а грудные мышцы стали особенно развитыми. Именно они обеспечивают мощные взмахи, необходимые для взлета и удержания в воздухе.
</a:t>
            </a:r>
            <a:endParaRPr lang="en-US" sz="2366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прочные, но очень легкие. Такая особенность снижает массу тела и позволяет тратить меньше энергии во время полета, не теряя прочности опоры.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2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сохраняют постоянную температуру тела, поэтому активны и в прохладную погоду. Это помогает им жить в разных климатических условиях и осваивать широкие территории.
</a:t>
            </a:r>
            <a:endParaRPr lang="en-US" sz="24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млекопитающие: основные отличия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черты теплокровных позвоночных и различия в покровах тела, дыхании и развитии потомства.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класса теплокровные, но птиц отличают перья и яйцекладка, а млекопитающих — шерсть и вскармливание детенышей молоком.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признаки классов позвоночных по школьному курсу 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92" y="2406849"/>
            <a:ext cx="374063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274" y="3976724"/>
            <a:ext cx="427500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9274" y="5546599"/>
            <a:ext cx="427500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974" y="7134624"/>
            <a:ext cx="440100" cy="39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974" y="8724059"/>
            <a:ext cx="440100" cy="352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 забота о потомстве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 первых дней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Детеныши млекопитающих получают молоко матери, поэтому сразу после рождения обеспечены питанием и защитой. Это повышает их шансы на выживание в первые недели жизни.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тепло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тело покрыто шерстью. Она помогает сохранять тепло, защищает кожу и делает организм менее зависимым от температуры окружающей среды.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Млекопитающим свойственны хорошо развитый мозг и сложное поведение. Они запоминают маршруты, обучаются, заботятся о потомстве и успешно приспосабливаются к разным условиям.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умеет бегать, плавать, лазать, рыть норы и даже летать. Такое разнообразие движений позволяет млекопитающим жить в лесах, степях, воде и под землей.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млекопитающим относятся человек, кошка, кит, летучая мышь, белка и слон. Они сильно различаются по размерам и образу жизни, но имеют общие признаки группы.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группу животного по 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внешних и внутренних признаках: скелет, покровы тела, дыхание, среда обитания и движение.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первичном сравнении животных удобнее всего заметны внешние признаки: форма тела, покровы и движения. Они помогают быстро сузить выбор группы.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признаки, которые легко увидеть: наличие позвоночника, тип покрова и способ передвижения. Они дают самый быстрый результат.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важнее всего при классификации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значимости признаков для первичного сравнения животных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классификация животных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различать полезных животных, домашних видов и вредителей. Это важно при защите урожая, содержании скота и выборе безопасных способов борьбы с вредными видами.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групп животных помогает понимать, какие виды могут переносить болезни или вызывать опасные реакции. Это полезно для профилактики и осторожного поведения в природе.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редких видов классификация позволяет точно учитывать животных, оценивать их численность и определять, какие места обитания нуждаются в защите в первую очередь.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животные разложены по группам, материал запоминается легче. Классификация помогает увидеть общие признаки, сравнивать представителей и не путать похожие виды между собой.
</a:t>
            </a:r>
            <a:endParaRPr lang="en-US" sz="24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хозяин дальневосточной тайги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живет в лесах Дальнего Востока и нуждается в больших охраняемых территориях. Сохранение этого хищника связано не только с запретом охоты, но и с защитой лесов, где он находит добычу и укрытие.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Стерх: белый журавль редких болот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 — редкая птица, связанная с труднодоступными водно-болотными местами. Для его сохранения важно беречь гнездовые участки и пути миграций, чтобы птицы могли безопасно выводить потомство и возвращаться на места обитания.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барс: житель горных высот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обитает в высокогорьях и редко встречается человеку. Его охрана требует сохранения горных экосистем, где есть укрытия, добыча и спокойные участки для жизни, отдыха и выращивания детенышей.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животных Красной книги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удивительно разнообразны, но их можно узнать по ключевым признакам: способу питания, движению, дыханию и строению тела. Классификация помогает понять это разнообразие и беречь живой мир.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2026-06-01T10:49:28Z</dcterms:created>
  <dcterms:modified xsi:type="dcterms:W3CDTF">2026-06-01T10:49:28Z</dcterms:modified>
</cp:coreProperties>
</file>