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Changing jobs: why the topic matters for 11th grade English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работы — важная жизненная тема и практическая лексика для старшеклассников.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4" y="-8450"/>
            <a:ext cx="40853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смена работы стала обычным явлением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люди чаще меняют место работы из-за конкуренции, технологий и проектной занятости. Для старшеклассников эта тема полезна не только лексически: она учит объяснять причины, сравнивать условия и корректно говорить о профессиональном опыте.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смены работы в современной жизни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184527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самых частых причин ухода — low pay. Если зарплата не соответствует нагрузке и ответственности, сотрудник начинает искать более справедливые условия и понятные перспективы.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53880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доход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62700" y="433084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Переезд, смена интересов или необходимость совмещать работу с учёбой тоже ведут к изменениям. В английском для этого используют relocation и better work-life balance.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62700" y="402437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изменения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467267" y="350232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Toxic work environment, конфликтный коллектив и long working hours быстро снижают мотивацию. Для школьников особенно важно понимать ценность безопасной, уважительной и предсказуемой среды.
</a:t>
            </a:r>
            <a:endParaRPr lang="en-US" sz="974" dirty="0"/>
          </a:p>
        </p:txBody>
      </p:sp>
      <p:sp>
        <p:nvSpPr>
          <p:cNvPr id="16" name="Text 7"/>
          <p:cNvSpPr txBox="1"/>
          <p:nvPr/>
        </p:nvSpPr>
        <p:spPr>
          <a:xfrm>
            <a:off x="3467267" y="319585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атмосфера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271833" y="267379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уходят, когда на работе нет no opportunities for promotion. Отсутствие обучения, роста и новых задач делает место бесперспективным даже при стабильном графике.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271833" y="236732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развития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уход с работы обычно связан не с одной причиной, а с накоплением финансовых, психологических и организационных трудностей.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фактор — низкая оплата, но значимы и отсутствие перспектив, и напряжённая среда.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people leave a job most often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career and job change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964764"/>
            <a:ext cx="4839600" cy="1928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сопоставить два предложения и увидеть, даёт ли новое место реальное улучшение по нескольким параметрам.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оправдано, когда улучшаются сразу несколько условий, а не только один показатель, например salary.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условий труда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старой и новой работы: ключевые критерии
</a:t>
            </a:r>
            <a:endParaRPr lang="en-US" sz="3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кандидат сравнивает перед увольнением и переходом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773744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обычно сравнивают offer, salary, bonus и benefits package. Важно понять не только размер оплаты, но и регулярность выплат, премии, дополнительные гарантии и реальные условия работы.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773744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и пакет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869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Кандидаты проверяют, насколько надёжна компания, совпадает ли описание вакансии с реальностью и можно ли получить references. Это снижает риск принять решение без полной информации.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04869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и репутация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39307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оценивают working conditions, workload, schedule и location. Если обязанности расплывчаты или дорога занимает слишком много времени, новое предложение может оказаться менее удобным, чем кажется сначала.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2739307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и график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670432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уделяют probation, training opportunities и возможному развитию. Даже хороший старт теряет ценность, если работа не ведёт к новым навыкам и профессиональному росту.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670432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роста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типичных шагов при смене работы и ключевые точки риска.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решения уйти до выхода на новую работу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Резюме и профиль кандидата на английском языке
</a:t>
            </a:r>
            <a:endParaRPr lang="en-US" sz="35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60346" y="2181138"/>
            <a:ext cx="1551600" cy="16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CV начинается с personal details, education, work experience, skills, achievements и contacts. Краткость и логика изложения помогают работодателю быстро увидеть главное и не терять время.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1572298"/>
            <a:ext cx="155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структура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69071" y="2181138"/>
            <a:ext cx="1551600" cy="16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старшеклассников особенно ценны проекты, волонтёрство, конкурсы, курсы и стажировки. Даже небольшой опыт может показать ответственность, инициативу и готовность учиться.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9050" y="1572298"/>
            <a:ext cx="155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достижения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12546" y="2181138"/>
            <a:ext cx="1551600" cy="16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 просто перечислить обязанности: сильное резюме показывает результат. Глаголы improved, organised, developed, completed и achieved делают текст конкретным и профессиональным.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812525" y="1572298"/>
            <a:ext cx="155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 результаты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086433" y="2181138"/>
            <a:ext cx="1551600" cy="16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английской практике CV чаще используют для более формальных и академических целей, а resume — для краткой версии на одну-две страницы. Важно выбрать формат, подходящий вакансии.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2086413" y="1572298"/>
            <a:ext cx="155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 и resume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125596" y="2181138"/>
            <a:ext cx="1551600" cy="16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Резюме должно быть без лишних слов и ошибок. Любая неточность в датах, навыках или контактах снижает доверие и ослабляет впечатление о кандидате.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7125575" y="1572298"/>
            <a:ext cx="155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формулировок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025320"/>
            <a:ext cx="4535700" cy="1807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резюме кандидата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ошибки в CV чаще всего снижают шансы кандидата и как они воспринимаются работодателем.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Работодателю важны точность, честность и соответствие вакансии; общий или неточный текст снижает доверие к кандидату.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принципы написания CV и resume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 interview: вопросы и ожидаемые ответы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643500" y="4213541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о том, how you handle stress or conflict, демонстрируют зрелость. Работодатели ценят тех, кто умеет сохранять спокойствие, слушать других и работать в команде.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43500" y="3931991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 команда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43500" y="1934791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 Why do you want to leave your current job? лучше отвечать спокойно и профессионально: I’m looking for new challenges, I want to develop my skills, I’m ready for more responsibility.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43500" y="1653241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перехода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643500" y="3074166"/>
            <a:ext cx="35148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strengths and weaknesses проверяют самопонимание и честность. Удачный ответ показывает уверенность без преувеличения и умение говорить о себе кратко, ясно и уважительно.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643500" y="2792616"/>
            <a:ext cx="3331500" cy="2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стартовых позиций особенно заметны навыки, которые помогают быстро встроиться в команду и работать без постоянного контроля.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 skills оказываются критичны: коммуникация, ответственность и обучаемость часто важнее узкой специализации на первом этапе.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employers value most in a candidate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на основе типичных требований работодателей к junior- и entry-level-ролям.
</a:t>
            </a:r>
            <a:endParaRPr lang="en-US" sz="113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Рекомендация по личному финансовому планированию при смене работы; обобщённая практика бюджетирования.
</a:t>
            </a:r>
            <a:endParaRPr lang="en-US" sz="1016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подушка снижает риск поспешного увольнения и позволяет дождаться первой выплаты без лишнего давления.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запас расходов помогает пережить период без дохода и принять решение спокойнее.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месяца
</a:t>
            </a:r>
            <a:endParaRPr lang="en-US" sz="60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условий перед принятием решения о переходе на новую работу.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оценить новое предложение о работе
</a:t>
            </a:r>
            <a:endParaRPr lang="en-US" sz="318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недели на новой работе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человек сталкивается со стрессом и неопределённостью. Важно принять правила компании, уточнить ожидания и не бояться задавать вопросы, пока новый режим ещё только формируется.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Первое впечатление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недель сотрудник начинает работать увереннее, лучше понимает коллектив и чувствует себя частью команды. Именно на этом этапе формируется устойчивость к ошибкам и рабочим трудностям.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Закрепление в роли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помогают mentor, onboarding и регулярный feedback. Постепенно появляются первые задачи, понятный routine и первые маленькие успехи, которые снижают напряжение и укрепляют confidence.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Период включения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смена работы может ускорить развитие, но делает карьеру менее предсказуемой и повышает требования к самодисциплине.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job-hopping зависит от цели: без стратегии плюсы быстро уступают рискам нестабильности и усталости.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Advantages and disadvantages of changing jobs frequently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на основе типичных карьерных последствий частой смены работы.
</a:t>
            </a:r>
            <a:endParaRPr lang="en-US" sz="113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Changing careers: from one sphere to another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лет в retail сотрудник решил перейти в IT support. Он прошёл короткие курсы, собрал небольшой portfolio и начал с entry-level позиции, где важнее были терпение и basic technical skills, чем громкое название прежней должности.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розницы в техподдержку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работал part-time в кафе, а затем выбрал офисную internship в компании, чтобы понять, как устроена деловая среда. Опыт общения с клиентами помог ему быстрее освоить переписку, документооборот и правила корпоративного общения.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Стажировка вместо случайной подработки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 по customer service постепенно ушёл в digital communication, потому что ему были интересны тексты и онлайн-каналы. Он дополнил опыт short courses и практикой, а затем стал увереннее работать с контентом и обратной связью.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сервиса к digital communication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156924"/>
            <a:ext cx="4839600" cy="154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пункты договора должны быть записаны без двусмысленности, чтобы избежать спорных условий и скрытых обязательств.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формулировки защищают работника от неоплачиваемой переработки, неожиданного графика и конфликтов при расторжении контракта.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требования к трудовому договору; принципы юридической точности в трудовых отношениях.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проверить в трудовом договоре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уйти с работы и сохранить репутацию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773744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Увольнение начинается с корректного notice period: это даёт работодателю время найти замену, а сотруднику — завершить дела без спешки и напряжённости.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773744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срок уведомления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869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Объясняя причины ухода, лучше избегать резких оценок и личных конфликтов. Вежливая, честная формулировка сохраняет профессиональный тон и снижает риск испортить отношения.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04869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спокойно и честно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39307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закончить текущие задачи, объяснить статус проектов и оставить понятные инструкции. Такой подход показывает ответственность и помогает коллегам продолжить работу без сбоев.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2739307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Передайте работу без потерь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670432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 и recommendation letter часто зависят от финального впечатления. Поддержание уважительного общения после ухода помогает в будущем получить рекомендации и вернуться в профессиональную среду без лишних препятствий.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670432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контакты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становится сильнее, если новое место улучшает не только доход, но и условия для обучения, восстановления и долгосрочного роста.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убедительный переход — тот, где краткосрочный выигрыш подкреплён устойчивыми карьерными перспективами.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changing jobs is truly justified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шкала для сравнения факторов, влияющих на оправданность смены работы.
</a:t>
            </a:r>
            <a:endParaRPr lang="en-US" sz="11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работы становится разумным шагом, когда человек сравнивает условия, проверяет договор, оценивает риски и сохраняет профессиональную репутацию. Такой подход помогает строить карьеру осознанно.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Changing jobs as a conscious and responsible choice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2026-05-31T17:12:44Z</dcterms:created>
  <dcterms:modified xsi:type="dcterms:W3CDTF">2026-05-31T17:12:44Z</dcterms:modified>
</cp:coreProperties>
</file>