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стран Восточной Африки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— регион с богатой природой, историей и культурой.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 историческая панорама Восточной Африки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включает Эфиопию, Кению, Танзанию и другие страны. Регион веками связывал Африку с Аравией и Азией, формируя многогранную культурную и языковую среду.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Восточной Африки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включает саванны, экваториальные леса, высокогорья и вулканические плато. Ключевые территории формируют уникальный природный комплекс Восточной Африки.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Виктория и Танганьика занимают огромные площади, служат источниками пресной воды и местами обитания многочисленных видов рыб и птиц.
</a:t>
            </a:r>
            <a:endParaRPr lang="en-US" sz="1052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горы и реки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Нил начинается здесь, а гора Килиманджаро является высшей точкой Африки, привлекая исследователей и туристов со всего мира.
</a:t>
            </a:r>
            <a:endParaRPr lang="en-US" sz="10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сельское хозяйство и особенности земли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региона меняется от влажного экваториального до засушливого, с сезонами дождей в апреле–июне и октябре–декабре, влияя на жизнь и хозяйство.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культуры — клубни и злаки, а также разведение крупного рогатого скота, что обеспечивает продовольственную безопасность.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природным изменениям и борьба с засухой остаются важными для сохранения плодородия земель и устойчивого развития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и растения Восточной Африки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саванн — слоны и жирафы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— дом для крупных животных, таких как слоны и жирафы, которые свободно обитают в природных резерватах и играют важную роль в экосистеме.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виды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кенийская жирафа и мадагаскарские лемуры — уникальные представители флоры и фауны, не встречающиеся нигде больше в мире.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национальных парков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Серенгети, Самбуру и Масаи-Мара охраняют разнообразие животных и растений, способствуя сохранению природного наследия Восточной Африки.
</a:t>
            </a:r>
            <a:endParaRPr lang="en-US" sz="8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Древнейшая история и цивилизации региона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 — старейшая находка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 по прозвищу Люси найден в Эфиопии, возраст — около 3,2 миллиона лет, что подтверждает важность региона для изучения раннего человека.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Олдувайское ущелье — колыбель цивилизаций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Танзании это место признано одним из древнейших археологических памятников, где были обнаружены следы самых первых людей.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Могущественные государства Восточной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Аксум, Свагила и Буганда развивали торговлю с Египтом и Индией, обогащая культуру и экономику региона.
</a:t>
            </a:r>
            <a:endParaRPr lang="en-US" sz="10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и колониальная эра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торговые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Занзибар, Могадишо и Килва процветали как ключевые точки торговли специями и золотом в регионе.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арабской и персидской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Арабская и персидская архитектура и язык стали важными элементами культурного наследия восточноафриканских прибрежных народов.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разделение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разделили регион, изменив границы и усложнив этнические отношения.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социальную структуру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внесла изменения в экономику и общественные связи, задав новый курс развития стран.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 обретение независимости странами региона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страны Восточной Африки попали под контроль Великобритании, Франции, Италии и Германии, что наложило отпечаток на их дальнейшее развитие.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произошли волны деколонизации: Танзания получила независимость в 1961 году, Кения — в 1963, Уганда — в 1962, Джибути — в 1977.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сохранила независимость, за исключением временной оккупации Италией с 1936 по 1941 год, что укрепило её исторический статус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культурное наследие региона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религиозных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 христианство — главные религии Восточной Африки, на территории региона сохраняются и традиционные верования с важными ритуалами.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духовные 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Георгия в Аддис-Абебе и мечети в Ламу отражают богатство религиозной архитектуры и истории.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Ураза-байрам, Пасха и мескель — важные праздники, поддерживающие культурные связи и укрепляющие общинные ценности.
</a:t>
            </a:r>
            <a:endParaRPr lang="en-US" sz="8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 языковое разнообразие региона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является домом для более 100 этнических групп, включая банту, нилотов и кушитов, каждая со своей историей и культурой.
</a:t>
            </a:r>
            <a:endParaRPr lang="en-US" sz="1082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Свахили, английский, французский и амхарский выступают официальными языками, способствуя межэтническому общению и деловой активности.
</a:t>
            </a:r>
            <a:endParaRPr lang="en-US" sz="1054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танцы, ритуалы и устное творчество сохраняются как часть социальной жизни и передаются новым поколениям.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и экономика Восточной Африки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сельскохозяйственных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Африке сельское хозяйство занимает ключевое место, выращивают чай, кофе, хлопок и цветы. В Кении лидирует производство свежих цветов для экспорта, а Танзания специализируется на хлопке и фермерском животноводстве.
</a:t>
            </a:r>
            <a:endParaRPr lang="en-US" sz="746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 в Эфиопии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наращивает текстильное и кожевенное производство, создавая рабочие места и укрепляя экономику. Эти отрасли оказывают заметное влияние на внутренний рынок и способствуют росту экспорта.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туризма в экономике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Восточной Африки основан на уникальных сафари, национальных парках и природных заповедниках. Он приносит значительные доходы государствам и стимулирует развитие инфраструктуры и сервисов для гостей.
</a:t>
            </a:r>
            <a:endParaRPr lang="en-US" sz="8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населения и экономики в Восточной Африке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численность населения и ВВП на душу в ведущих странах региона, показывая значительные различия в экономическом развитии и демографической структуре.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имеет самый высокий ВВП на душу, несмотря на меньшую численность населения, что говорит о более развитой экономике по сравнению с Эфиопией и Танзанией.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и развитие в крупнейших центрах Восточной Африки
</a:t>
            </a:r>
            <a:endParaRPr lang="en-US" sz="1927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Найроби — деловой и транспортный узел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Кении является центром экономической активности и крупным транспортным узлом с оживленными рынками и крупнейшим аэропортом. Одновременно город сталкивается с проблемами перенаселения и неравенства.
</a:t>
            </a:r>
            <a:endParaRPr lang="en-US" sz="83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Аддис-Абеба — политический центр и столица Африканского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Аддис-Абеба знаменита как место проведения международных форумов и дипломатических переговоров, а также культурным разнообразием. Город активно развивается, но сохраняет исторические памятники.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Дар-эс-Салам и Кампала — порт и культурная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Дар-эс-Салам обеспечивает важный морской выход для региона, а Кампала выступает культурным и образовательным центром Уганды с динамичным населением и насыщенной жизнью.
</a:t>
            </a:r>
            <a:endParaRPr lang="en-US" sz="8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природные и культурные символы Восточной Африки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Серенгети и Масаи-Мара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парки знамениты волшебными пейзажами и ежегодной миграцией миллионов гну и зебр, привлекая туристов со всего мира. Они являются домом для многих редких видов животных.
</a:t>
            </a:r>
            <a:endParaRPr lang="en-US" sz="806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Килиманджаро — вершина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Высочайшая гора континента с покрытыми снегом вершинами привлекает альпинистов и исследователей. Ее уникальный экорайон сочетает тропические леса и ледники.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Занзибара и Лалибелы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здания и пляжи Занзибара сочетаются с древними церквями Лалибелы в Эфиопии, отражая богатое прошлое и религиозные традиции региона, важные для современного культурного туризма.
</a:t>
            </a:r>
            <a:endParaRPr lang="en-US" sz="8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5694" y="3524916"/>
            <a:ext cx="511875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вызовы Восточной Африки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чистой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районы региона испытывают трудности с доступом к безопасной питьевой воде, что негативно влияет на здоровье населения и сельское хозяйство.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безработица среди молодежи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сталкивается с ограниченным количеством рабочих мест, что ведет к социальному напряжению и миграции в поисках работы.
</a:t>
            </a:r>
            <a:endParaRPr lang="en-US" sz="737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инфекционных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Малярия и ВИЧ остаются серьёзными проблемами здравоохранения, требуя постоянных усилий в области профилактики и лечения.
</a:t>
            </a:r>
            <a:endParaRPr lang="en-US" sz="73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конфликты и 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страдает от локальных конфликтов, что вызывает массовые перемещения населения и дополнительно осложняет социально-экономическую ситуацию.
</a:t>
            </a:r>
            <a:endParaRPr lang="en-US" sz="7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сельского хозяйства и туризма в экономике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занимает лидирующие позиции по экспорту чая и кофе, что приносит значительный доход и поддерживает миллионы фермерских хозяйств в стране.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 специализируется на производстве хлопка, который является важным экспортным товаром, обеспечивающим занятость в сельской местности и валютные поступления.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Восточной Африки развивается благодаря уникальной природе и культурным достопримечательностям, создавая рабочие места и стимулируя инфраструктурные проекты.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туризма в Восточной Африке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Вложения в инфраструктуру и сервисы способствуют росту туристического потока, несмотря на глобальные вызовы последних лет.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сохраняет лидирующую позицию по количеству туристов, что отражает развитую туристическую индустрию и популярность сафари.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Министерства туризма стран региона,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молодежи и технологий в развитие региона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Восточной Африки формирует активный трудовой потенциал и стимулирует инновации в различных сферах экономики.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Мобильный сервис M-Pesa кардинально изменил финансовую сферу в Кении, упростив платежи и доступ к финансам для многих граждан.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доступности образования способствует повышению цифровой грамотности и подготовке квалифицированных специалистов будущего.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используются для улучшения сельского хозяйства и медицинского обслуживания, расширяя возможности регионального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инвестиционные проекты
</a:t>
            </a:r>
            <a:endParaRPr lang="en-US" sz="1944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инфраструктурных проектов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 страны инвестируют в дорогие строительство, улучшение водоснабжения и электросетей, способствуя устойчивому развитию региона.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для молодежи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программы направлены на обучение девочек и молодых людей, расширяя доступ к знаниям и снижая социальное неравенство.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программы и борьба с изменением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совместные инициативы по защите природы, поддержке фермеров и адаптации к климатическим изменениям, что укрепляет устойчивость местных сообществ.
</a:t>
            </a:r>
            <a:endParaRPr lang="en-US" sz="9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устойчивого развития Восточной Африки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обладает уникальными природными ресурсами и культурой, но сталкивается с вызовами. Объединение традиций, поддержка молодежи и внедрение инноваций станут ключом к его процветанию.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2026-05-11T00:25:36Z</dcterms:created>
  <dcterms:modified xsi:type="dcterms:W3CDTF">2026-05-11T00:25:36Z</dcterms:modified>
</cp:coreProperties>
</file>