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скрытой жизни: обзор и ключевые темы урока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микромира и его влияние на биосферу, медицину и технологии.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исторический контекст скрытой жизни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жизнь охватывает микроорганизмы и вирусы, невидимые глазу. От мифов до микроскопов XVII века — ключевой этап в понимании биосферы и медицины.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Левенгук: первооткрыватель микробыта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микроскопа с высокой увеличительной способностью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 Левенгук модифицировал простейший микроскоп, позволив впервые рассмотреть живые микроорганизмы. Его работы открыли доступ к новому миру невидимых клеток и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«животных мельчайших» и их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подробно описал бактерий и простейших, назвав их «животными мельчайшими», продемонстрировав невероятное разнообразие форм жизни, ранее неизвестных науке.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основ микробиологии как научной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открытия послужили фундаментом микробиологии, заложив методологию и повышая понимание роли микроскопических организмов в природе и человеке.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видовое разнообразие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состоянию на 2023 год описано более 30 000 видов бактерий, и общее количество их на планете достигает приблизительно 10^30 индивидуумов.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разным средам и экстремальным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обитают в воде, почве, воздухе, человеческом организме и экстремальных местах: горячих источниках, кислотных растворах и даже глубоководье под давлением свыше 1000 атмосфер.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биотехнологическая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 веществ, биогеохимических процессах и применяются в промышленности для производства антибиотиков и ферментов.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и многообразие бактерий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структуры и жизненного цикла вирусов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структура вирусов и их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представляют собой неклеточные частицы размером от 20 до 300 нанометров, содержащие ДНК или РНК, окружённые белковой оболочкой — капсидом.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внутриклеточная паразитичность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лишены собственного метаболизма и размножаются только внутри клеток хозяина, что отличает их от клеточных 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современные примеры вирусных инфекций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вируса мозаичной болезни табака в 1892 году стало ключевым, а современными примерами являются вирус иммунодефицита человека — ВИЧ и другие вирусы-возбудители.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микробной природы болезней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миазмов (IX–XVIII века)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Считалось, что болезни вызваны «плохим воздухом», загрязнённым испарениями и зловониями.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Луи Пастера (середина XIX века)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доказал роль микроорганизмов в процессах брожения и заражения, опровергнув миазматическую теорию.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антисептики Жозефом Листером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Листер применил антисептические методы в хирургии, что значительно снизило смертность после операций.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микробиологической теории инфекций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сформировали основу современного понимания инфекционных заболеваний и их профилактики.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Редукционная роль грибов в экосистемах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разложении органики, формируя плодородную почву и поддерживая круговорот веществ.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дрожжей в пищевой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Saccharomyces cerevisiae применяются для производства хлеба, вина и пива, даря уникальные вкусовые качества продуктам.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антибиотиков и ферментов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грибов является источником пенициллина и других биологически активных веществ для фармацевтики и промышленности.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грибы: значение и применение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— основа жизни в водных экосистемах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 кислородное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фитопланктон создает примерно половину кислорода на Земле, активно участвуя в фотосинтезе и регуляции атмосферы.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Зоопланктон как часть пищевой цепи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Зоопланктон обеспечивает питание для многих морских животных, поддерживая биологическое разнообразие водных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адаптации арктического планктона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водах обнаружены виды с антифризными белками, позволяющими выживать в экстремальных температурах.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 глобальных экосистемных процессах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осуществляют фотосинтез, защищая атмосферу и продуцируя кислород в биосфере.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азота микроорганизмами способствует плодородию почв и поддержанию растительной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цианобактерии изменили атмосферу, вызвав кислородную катастрофу и содействовав эволюции сложных 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Археи: экстремофильные микробы и их уникальные черты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обладают особой мембранной структурой, отличающейся от бактерий и эукариот, обеспечивая устойчивость к экстремумам.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 клеточной стенке пептидогликана — отличительный признак этой группы микроорганизмов.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Термофильные археи выдерживают температуры свыше 100°C, обитая в горячих источниках и гидротермальных жерлах.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Галоархеи населяют высокосолевые среды, такие как соляные озёра, и обладают адаптациями к осмотическому стрессу.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организмы в экосистемах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грибы-эндофиты и актиномицеты активно взаимодействуют с растениями, поддерживая их здоровье и способствуя устойчивости сообществ за счёт улучшения обмена веществ и защиты от патогенов.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образует симбиотические отношения с корнями растений, значительно повышая усвоение минеральных веществ, что способствует их росту и повышению урожайности на различных типах почв.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играют роль ключевых продуцентов органического вещества в океанах, обеспечивая основу пищевых цепей и влияя на биогеохимические циклы на глобальном уровне.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микробиота и 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микробов обитает в кишечнике, где ферментируют клетчатку и участвуют в синтезе витаминов группы B и K, обеспечивая эффективное пищеварение и поддержание здоровья пищеварительной системы.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и микробиом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формируют защитный барьер, предотвращая колонизацию патогенами. Их взаимодействие с иммунными клетками способствует развитию и поддержанию иммунного ответа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Микробиом и патологии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микробиоты связывают с развитием диабета, ожирения, аллергий и аутоиммунных заболеваний, что подчёркивает важность микробиома в сохранении здоровья и профилактике болезней.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микробиома человека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Патогены и антибиотики: вызовы современной медицины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болезни и возбудители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Туберкулез вызывается Mycobacterium tuberculosis, холера — Vibrio cholerae, грипп — вирусом Influenza, а ВИЧ — ретровирусом. Эти возбудители продолжают оказывать серьёзное влияние на здоровье населения.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пенициллина и антибиотиков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1928 году Александр Флеминг обнаружил пенициллин, положив начало эре антибиотиков, что существенно повысило возможности лечения бактериальных инфекций и снизило смертность.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антибиотикорезистентности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ВОЗ, в XXI веке устойчивость микроорганизмов к антибиотикам достигла критического уровня, осложняя лечение и требуя разработки новых стратегий борьбы с инфекциями.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производство инсулина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Рекомбинантные бактерии используются для синтеза инсулина, что обеспечивает доступность препарата для диабетиков и является важным достижением современной медицины.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Биодеградация и 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Pseudomonas putida применяются для разрушения нефтяных загрязнений, что способствует экологическому восстановлению и демонстрирует потенциал микробов в решении экологических проблем.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CRISPR-Cas в микробиологии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2013 года технология редактирования генома CRISPR-Cas открыла новые возможности в генной инженерии, терапии наследственных заболеваний и разработке устойчивых сельскохозяйственных культур.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как основа биотехнологий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скрытой жизни за пределами Земли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1976–1982: Проект «Викинг»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«Викинг» на Марс заложили основы поиска внеземной жизни, изучая условия на планете и возможности существования экстремофилов в необычных средах.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экстремофилов на Земле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микроорганизмов, способных выживать при радиации и в глубоководных гидротермальных источниках, расширило понимание пределов жизни и пригодности для жизни в космосе.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год: Микробы в атмосфере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выявили микробные сообщества на высоте до 10 км, подтверждая распространённость микробов и влияния их присутствия на биосферу и климатические процессы.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микроорганизмов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Биоразложение пластиков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бактерий Pseudomonas sp. расщепляет полиэтилен и другие пластмассы, способствуя уменьшению загрязнения окружающей среды и открывая перспективы для биоремедиации.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 и нефтяных разливов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Alcanivorax borkumensis используется для биологической очистки нефтепродуктов, значительно улучшая состояние экосистем и снижая вредные последствия разливов.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биогеохимических циклах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играют ключевую роль в круговороте азота через процессы нитрификации и денитрификации, а также в глобальном углеродном цикле, поддерживая баланс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микромира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Метагеномика позволяет исследовать генетический состав сообществ микроорганизмов без необходимости культивирования, расширяя знания о природе микробов в различных экосистемах.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ПЦР-анализ обеспечивает точное выявление и количественный анализ микробных видов в сложных образцах, включая ледники, кровь и подземные шахты.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нового поколения (NGS) ускоряет процесс открытия новых видов и выявления генетического разнообразия, повышая эффективность биомедицинских и экологических исследований.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помощи современных технологий выявлены Previously Uncultured Bacteria и вирусы, ранее недоступные изучению, что открывает новые горизонты в микробиологии и вирусологии.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бактериальный геном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1995 году был полностью расшифрован геном Haemophilus influenzae, положив начало новому этапу в геномных исследованиях микроорганизмов.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базы данных геномов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GenBank и других баз позволило объединить геномные данные с разных уголков мира, что облегчает сравнительные исследования и мониторинг патогенов.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генетических механизмов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микробных геномов выявила механизмы устойчивости к антибиотикам, способы взаимодействия с хозяином и новые признаки патогенности, обеспечивая научную основу для медицины.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Геномика и цифровое исследование микробов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вызовы эры скрытой жизни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синтетической биологии открывает возможности создания искусственных микробных систем для медицины, промышленности и сельского хозяйства, повышая эффективность и безопасность процессов.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антибиотикорезистентностью и исследование микробиомов различных сред становятся ключевыми задачами для сохранения здоровья человека и устойчивости экосистем.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вмешательства в микромир и необходимость разработки биоразлагаемых материалов подчёркивают важность комплексного подхода к управлению микробным разнообразием.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фундамент микромира в будущем науки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скрытой жизни стала поворотным моментом в понимании биосферы, подчеркнув роль микробов как краеугольного камня экологии, медицины и технологий в будущем научных открытий.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2026-05-10T05:41:45Z</dcterms:created>
  <dcterms:modified xsi:type="dcterms:W3CDTF">2026-05-10T05:41:45Z</dcterms:modified>
</cp:coreProperties>
</file>