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разговор на английском языке: базовые фразы и правила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звонка в школе и 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реплики нужны не только на уроке: они помогают поздороваться, попросить к телефону нужного человека, уточнить время и договориться без лишних слов.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телефонные фразы на английском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телефонный разговор на английском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обычно начинается с короткого приветствия, которое задаёт дружелюбный тон. Подходят фразы Hello и Good morning, особенно если звонок официальный или адресован взрослому человеку.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302358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важно назвать себя, чтобы собеседник понял, кто звонит. Для этого используют модель This is… или My name is… добавляя имя спокойно и отчётливо.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82633" y="382939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звонка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говорят, зачем совершается звонок: нужно позвать человека, задать вопрос или передать сообщение. На этом этапе удобны короткие формулы Can I speak to…? и I’m calling about….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 расслышано, в разговоре используют вежливые просьбы повторить сказанное. Фразы Could you repeat that, please? и Thank you помогают сохранить ясность без неловкости.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302358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разговора собеседники подтверждают договорённость и прощаются. Для этого подходят Thank you и Goodbye, а также короткие формулы Bye или See you later.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телефонного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реплик в школьном телефонном диалоге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вежливое начало звонка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 должно быть спокойным и доброжелательным. Фразы Hello и Good morning помогают сразу задать вежливый тон и показать, что звонок начинается корректно.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говорят, кто звонит. Формула This is… speaking звучит ясно и подходит для школьного общения, когда важно быстро назвать своё имя без лишних слов.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к телефону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поговорить с конкретным человеком, используют May I speak to…? или Is… there? Такие вопросы вежливо обозначают цель звонка и помогают собеседнику сориентироваться.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удобного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важно понять, можно ли говорить сейчас. В этом случае уместна фраза Is it a good time to talk? Она показывает уважение к времени другого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640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name is… помогает спокойно и понятно представить себя в начале разговора. Она особенно удобна, когда собеседник не знает голос звонящего и ждёт уточнения.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73503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I’m calling about… нужна, чтобы сразу объяснить тему звонка. С её помощью можно сказать, что вы уточняете домашнее задание, договорённость или сообщение для семьи.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8629367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маму или папу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домашнем разговоре часто используют Can I speak to your mother? или Can I speak to your father? Эти фразы звучат вежливо и подходят для короткой просьбы.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2708274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звонок связан со школой, полезна фраза Can I speak to the teacher? Она помогает обратиться к взрослому корректно и без лишних объяснений в самом начале.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664138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звонящего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понять, кто говорит, спрашивают Who is calling, please? Такая формула особенно полезна при ответе на незнакомый звонок или при передаче сообщения другому человеку.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представления и просьбы к телефону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фразы для разных ситуаций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удобно запоминать по типичным ситуациям разговора.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ситуации требуют одних и тех же речевых моделей, поэтому их удобно учить парами и небольшими блоками.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Everyday English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4" y="2511713"/>
            <a:ext cx="363825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21" y="2511713"/>
            <a:ext cx="363825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понять, когда они произносятся отчётливо и без спешки. Особенно важно ясно проговаривать имена, номера, адреса, время и даты.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быстрая речь мешает понять смысл, даже если фразы простые. Лучше говорить ровно, делать короткие паузы и не проглатывать окончания.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телефонном разговоре удобнее использовать небольшие реплики. Они звучат естественно, помогают не запутаться и оставляют время собеседнику ответить.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важного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информация особенно важна, её можно повторить ещё раз. Это помогает избежать ошибок, когда нужно записать телефон, адрес, время или имя.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ясной речи в телефонном разговоре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телефону особенно важны речевые привычки, которые заменяют жесты и мимику. Если говорить неясно, даже знакомые слова могут быть поняты неправильно.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чёткой речи и внимательного слушания: успех звонка зависит от обоих участников.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факторов телефонного общения для учебной диаграммы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собеседника по телефону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 школьной и домашней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одноклассник звонит, чтобы узнать домашнее задание и время встречи у школы. Он держит рядом тетрадь и быстро записывает имя, класс и договорённость. Такая привычка помогает не перепутать детали и отвечает требованиям вежливого разговора.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для 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звонит домой и просит передать сообщение маме или папе. Пока взрослый занят, он уточняет удобное время для разговора и аккуратно записывает ответ в блокнот. Это простой способ не забыть важную информацию и показать уважение к собеседнику.
</a:t>
            </a:r>
            <a:endParaRPr lang="en-US" sz="160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и расписание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кружка ученик звонит и уточняет, во сколько начинается занятие и где встречаются участники. Он записывает время и адрес, чтобы прийти без опоздания. Телефонный разговор становится удобным инструментом для повседневных школьных дел.
</a:t>
            </a:r>
            <a:endParaRPr lang="en-US" sz="16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неизвестный номер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спешите отвечать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номер незнакомый, сначала проверьте, кто звонит, и говорите спокойно. Не нужно сразу сообщать личные данные, даже если собеседник говорит уверенно или торопит вас с ответом.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называйте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телефону нельзя сообщать адрес, пароли, коды из сообщений и данные банковской карты. Настоящему собеседнику обычно достаточно имени, а не подробной личной информации.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звонок вызывает сомнение, лучше закончить разговор и уточнить сведения у родителей, учителя или по официальному номеру. Это помогает избежать ошибки и сохранить безопасность.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подозрительном звонке вежливо скажите, что перезвоните позже, и положите трубку. Безопасность важнее, чем желание сразу продолжать разговор с незнакомым человеком.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привычки делают телефонный разговор понятным, вежливым и удобным для обеих сторон.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начало, спокойный темп и короткие реплики помогают быстрее понять смысл и избежать недоразумений.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Everyday English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и неудачный телефонный разговор: сравнение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связь плохая или собеседника плохо слышно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 помехах, обрывах связи и потере части слов в телефонном разговоре.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42220"/>
            <a:ext cx="428700" cy="342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телефонного общения на уроке английского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начинают с приветствия и имени, чтобы собеседник сразу понял, кто звонит. В школе это особенно важно, когда вы обращаетесь к учителю, родителям друга или однокласснику.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thank you делают речь мягче и дружелюбнее. Они нужны в просьбах, уточнениях и ответах, потому что помогают сохранить уважительный тон даже в коротком диалоге.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телефону нельзя опираться на жесты и мимику, поэтому важно не перебивать и дослушивать фразу до конца. Внимательное слушание помогает правильно понять просьбу, время или имя.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и неформально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другом может быть проще и короче, чем беседа с учителем или взрослым. Для 6 класса полезно замечать, где нужна более официальная форма, а где допустимы простые фразы.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Телефонная лексика особенно полезна там, где нужно быстро передать короткое сообщение, уточнить время или договориться о встрече.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фразы нужны в семье и школе, поэтому их стоит тренировать в реальных коротких диалогах.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тематике школьного общения, 2026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нужны телефонные фразы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настроение в телефонном разговоре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помогает договориться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ровно и без спешки, его легче понять даже через плохую связь. Спокойная интонация звучит уверенно и не создаёт напряжения, поэтому собеседник быстрее отвечает по сути. Именно такой голос удобно показывать на схеме со звуковыми волнами.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слышны без жестов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телефону нельзя увидеть улыбку, нахмуренные брови или движение рук, зато хорошо слышны радость, усталость и раздражение. Один и тот же текст может звучать по-разному, если изменить громкость, темп или ударение.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меняет смысл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«Hello» может прозвучать приветливо, сухо или резко. Поэтому в телефонном разговоре важно следить не только за словами, но и за тоном, чтобы собеседник понял ваше настроение правильно.
</a:t>
            </a:r>
            <a:endParaRPr lang="en-US" sz="13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Открыть нужные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разговором полезно держать рядом короткие английские модели: Hello, This is… Can I speak to…? , Thank you, Goodbye. Так говорить увереннее и проще.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цель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зачем вы звоните: уточнить время, передать сообщение, спросить домашнее задание или договориться о встрече. Чёткая цель помогает не забыть важные слова.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Подготовить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лучше записать имя собеседника, номер класса, адрес, дату или другое важное сообщение. Для школьника это особенно удобно, если звонок связан с уроками или кружком.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перед телефонным звонком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завершить телефонный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завершения звонка на основе школьных правил вежливого общения.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как часть изучения английского языка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диалоги знакомят с привычными словами, которые реально встречаются в разговоре. Ученики быстрее запоминают приветствия, просьбы и формулы прощания, потому что сразу слышат их в связном контексте.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произношения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удобно повторять вслух и отрабатывать чёткое произношение. Это помогает говорить яснее, не теряться при ответе и лучше понимать собственный темп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можно разыгрывать звонок другу, учителю, родителям или в кружок. Такие мини-диалоги показывают, как английский работает не только в учебнике, но и в повседневной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ученика есть готовые модели фраз, он меньше волнуется и быстрее строит ответ. Это особенно полезно, если нужно уточнить время, записать сообщение или попросить собеседника повторить слова.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учит говорить короче и по делу, без лишних слов. Такой навык полезен и на уроке, и дома, потому что помогает передавать информацию быстро и понятно.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английский: просто, вежливо,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разговор становится успешным, когда речь ясная, фразы вежливые, а собеседники внимательно слушают друг друга. Эти простые навыки помогают уверенно общаться в школе и дома.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2026-05-30T18:45:37Z</dcterms:created>
  <dcterms:modified xsi:type="dcterms:W3CDTF">2026-05-30T18:45:37Z</dcterms:modified>
</cp:coreProperties>
</file>